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74" r:id="rId1"/>
    <p:sldMasterId id="2147483887" r:id="rId2"/>
  </p:sldMasterIdLst>
  <p:notesMasterIdLst>
    <p:notesMasterId r:id="rId83"/>
  </p:notesMasterIdLst>
  <p:handoutMasterIdLst>
    <p:handoutMasterId r:id="rId84"/>
  </p:handoutMasterIdLst>
  <p:sldIdLst>
    <p:sldId id="349" r:id="rId3"/>
    <p:sldId id="440" r:id="rId4"/>
    <p:sldId id="356" r:id="rId5"/>
    <p:sldId id="390" r:id="rId6"/>
    <p:sldId id="439" r:id="rId7"/>
    <p:sldId id="391" r:id="rId8"/>
    <p:sldId id="388" r:id="rId9"/>
    <p:sldId id="358" r:id="rId10"/>
    <p:sldId id="359" r:id="rId11"/>
    <p:sldId id="360" r:id="rId12"/>
    <p:sldId id="361" r:id="rId13"/>
    <p:sldId id="362" r:id="rId14"/>
    <p:sldId id="363" r:id="rId15"/>
    <p:sldId id="364" r:id="rId16"/>
    <p:sldId id="365" r:id="rId17"/>
    <p:sldId id="366" r:id="rId18"/>
    <p:sldId id="367" r:id="rId19"/>
    <p:sldId id="368" r:id="rId20"/>
    <p:sldId id="369" r:id="rId21"/>
    <p:sldId id="371" r:id="rId22"/>
    <p:sldId id="372" r:id="rId23"/>
    <p:sldId id="373" r:id="rId24"/>
    <p:sldId id="374" r:id="rId25"/>
    <p:sldId id="375" r:id="rId26"/>
    <p:sldId id="378" r:id="rId27"/>
    <p:sldId id="384" r:id="rId28"/>
    <p:sldId id="394" r:id="rId29"/>
    <p:sldId id="379" r:id="rId30"/>
    <p:sldId id="380" r:id="rId31"/>
    <p:sldId id="382" r:id="rId32"/>
    <p:sldId id="383" r:id="rId33"/>
    <p:sldId id="385" r:id="rId34"/>
    <p:sldId id="386" r:id="rId35"/>
    <p:sldId id="393" r:id="rId36"/>
    <p:sldId id="387" r:id="rId37"/>
    <p:sldId id="392" r:id="rId38"/>
    <p:sldId id="395" r:id="rId39"/>
    <p:sldId id="396" r:id="rId40"/>
    <p:sldId id="397" r:id="rId41"/>
    <p:sldId id="398" r:id="rId42"/>
    <p:sldId id="399" r:id="rId43"/>
    <p:sldId id="400" r:id="rId44"/>
    <p:sldId id="401" r:id="rId45"/>
    <p:sldId id="402" r:id="rId46"/>
    <p:sldId id="403" r:id="rId47"/>
    <p:sldId id="404" r:id="rId48"/>
    <p:sldId id="405" r:id="rId49"/>
    <p:sldId id="406" r:id="rId50"/>
    <p:sldId id="407" r:id="rId51"/>
    <p:sldId id="408" r:id="rId52"/>
    <p:sldId id="409" r:id="rId53"/>
    <p:sldId id="410" r:id="rId54"/>
    <p:sldId id="411" r:id="rId55"/>
    <p:sldId id="412" r:id="rId56"/>
    <p:sldId id="413" r:id="rId57"/>
    <p:sldId id="414" r:id="rId58"/>
    <p:sldId id="415" r:id="rId59"/>
    <p:sldId id="416" r:id="rId60"/>
    <p:sldId id="417" r:id="rId61"/>
    <p:sldId id="418" r:id="rId62"/>
    <p:sldId id="419" r:id="rId63"/>
    <p:sldId id="420" r:id="rId64"/>
    <p:sldId id="421" r:id="rId65"/>
    <p:sldId id="422" r:id="rId66"/>
    <p:sldId id="423" r:id="rId67"/>
    <p:sldId id="424" r:id="rId68"/>
    <p:sldId id="425" r:id="rId69"/>
    <p:sldId id="426" r:id="rId70"/>
    <p:sldId id="427" r:id="rId71"/>
    <p:sldId id="428" r:id="rId72"/>
    <p:sldId id="429" r:id="rId73"/>
    <p:sldId id="430" r:id="rId74"/>
    <p:sldId id="431" r:id="rId75"/>
    <p:sldId id="432" r:id="rId76"/>
    <p:sldId id="433" r:id="rId77"/>
    <p:sldId id="434" r:id="rId78"/>
    <p:sldId id="435" r:id="rId79"/>
    <p:sldId id="436" r:id="rId80"/>
    <p:sldId id="437" r:id="rId81"/>
    <p:sldId id="438" r:id="rId82"/>
  </p:sldIdLst>
  <p:sldSz cx="9144000" cy="6858000" type="screen4x3"/>
  <p:notesSz cx="6934200" cy="9232900"/>
  <p:custDataLst>
    <p:tags r:id="rId85"/>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EAEA"/>
    <a:srgbClr val="E46C0A"/>
    <a:srgbClr val="F69240"/>
    <a:srgbClr val="72C7E7"/>
    <a:srgbClr val="BD4F19"/>
    <a:srgbClr val="BFBFBF"/>
    <a:srgbClr val="006C84"/>
    <a:srgbClr val="049D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33" autoAdjust="0"/>
    <p:restoredTop sz="86467" autoAdjust="0"/>
  </p:normalViewPr>
  <p:slideViewPr>
    <p:cSldViewPr snapToGrid="0">
      <p:cViewPr>
        <p:scale>
          <a:sx n="75" d="100"/>
          <a:sy n="75" d="100"/>
        </p:scale>
        <p:origin x="-12" y="-414"/>
      </p:cViewPr>
      <p:guideLst>
        <p:guide orient="horz" pos="2160"/>
        <p:guide pos="2880"/>
      </p:guideLst>
    </p:cSldViewPr>
  </p:slideViewPr>
  <p:outlineViewPr>
    <p:cViewPr>
      <p:scale>
        <a:sx n="33" d="100"/>
        <a:sy n="33" d="100"/>
      </p:scale>
      <p:origin x="0" y="5814"/>
    </p:cViewPr>
  </p:outlineViewPr>
  <p:notesTextViewPr>
    <p:cViewPr>
      <p:scale>
        <a:sx n="100" d="100"/>
        <a:sy n="100" d="100"/>
      </p:scale>
      <p:origin x="0" y="0"/>
    </p:cViewPr>
  </p:notesTextViewPr>
  <p:sorterViewPr>
    <p:cViewPr>
      <p:scale>
        <a:sx n="66" d="100"/>
        <a:sy n="66" d="100"/>
      </p:scale>
      <p:origin x="0" y="936"/>
    </p:cViewPr>
  </p:sorterViewPr>
  <p:notesViewPr>
    <p:cSldViewPr snapToGrid="0">
      <p:cViewPr varScale="1">
        <p:scale>
          <a:sx n="79" d="100"/>
          <a:sy n="79" d="100"/>
        </p:scale>
        <p:origin x="-1386" y="-108"/>
      </p:cViewPr>
      <p:guideLst>
        <p:guide orient="horz" pos="2908"/>
        <p:guide pos="218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handoutMaster" Target="handoutMasters/handoutMaster1.xml"/><Relationship Id="rId89"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tags" Target="tags/tag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notesMaster" Target="notesMasters/notesMaster1.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1010" name="Picture 6" descr="Teacher and Student Guide - Header I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93420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58" name="Rectangle 2"/>
          <p:cNvSpPr>
            <a:spLocks noGrp="1" noChangeArrowheads="1"/>
          </p:cNvSpPr>
          <p:nvPr>
            <p:ph type="hdr" sz="quarter"/>
          </p:nvPr>
        </p:nvSpPr>
        <p:spPr bwMode="auto">
          <a:xfrm>
            <a:off x="1671638" y="312738"/>
            <a:ext cx="4713287" cy="4619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eaLnBrk="0" hangingPunct="0">
              <a:defRPr sz="1200" b="1">
                <a:latin typeface="Arial" charset="0"/>
              </a:defRPr>
            </a:lvl1pPr>
          </a:lstStyle>
          <a:p>
            <a:pPr>
              <a:defRPr/>
            </a:pPr>
            <a:endParaRPr lang="en-US"/>
          </a:p>
        </p:txBody>
      </p:sp>
      <p:sp>
        <p:nvSpPr>
          <p:cNvPr id="96261" name="Rectangle 5"/>
          <p:cNvSpPr>
            <a:spLocks noGrp="1" noChangeArrowheads="1"/>
          </p:cNvSpPr>
          <p:nvPr>
            <p:ph type="sldNum" sz="quarter" idx="3"/>
          </p:nvPr>
        </p:nvSpPr>
        <p:spPr bwMode="auto">
          <a:xfrm>
            <a:off x="1588" y="8637588"/>
            <a:ext cx="6932612" cy="2651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0" hangingPunct="0">
              <a:defRPr sz="1600">
                <a:latin typeface="Century Gothic" pitchFamily="34" charset="0"/>
              </a:defRPr>
            </a:lvl1pPr>
          </a:lstStyle>
          <a:p>
            <a:pPr>
              <a:defRPr/>
            </a:pPr>
            <a:fld id="{77879D9B-0100-4B59-AFA4-BA9D9D607CEE}" type="slidenum">
              <a:rPr lang="en-US"/>
              <a:pPr>
                <a:defRPr/>
              </a:pPr>
              <a:t>‹#›</a:t>
            </a:fld>
            <a:endParaRPr lang="en-US"/>
          </a:p>
        </p:txBody>
      </p:sp>
      <p:sp>
        <p:nvSpPr>
          <p:cNvPr id="96264" name="Line 8"/>
          <p:cNvSpPr>
            <a:spLocks noChangeShapeType="1"/>
          </p:cNvSpPr>
          <p:nvPr/>
        </p:nvSpPr>
        <p:spPr bwMode="auto">
          <a:xfrm>
            <a:off x="0" y="8547100"/>
            <a:ext cx="6934200" cy="0"/>
          </a:xfrm>
          <a:prstGeom prst="line">
            <a:avLst/>
          </a:prstGeom>
          <a:noFill/>
          <a:ln w="12700">
            <a:solidFill>
              <a:schemeClr val="tx1"/>
            </a:solidFill>
            <a:round/>
            <a:headEnd/>
            <a:tailEnd/>
          </a:ln>
          <a:effectLst/>
        </p:spPr>
        <p:txBody>
          <a:bodyPr/>
          <a:lstStyle/>
          <a:p>
            <a:pPr>
              <a:defRPr/>
            </a:pPr>
            <a:endParaRPr lang="en-US"/>
          </a:p>
        </p:txBody>
      </p:sp>
    </p:spTree>
    <p:extLst>
      <p:ext uri="{BB962C8B-B14F-4D97-AF65-F5344CB8AC3E}">
        <p14:creationId xmlns:p14="http://schemas.microsoft.com/office/powerpoint/2010/main" val="58945926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8066" name="Picture 8" descr="Teacher and Student Guide - Header I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934200"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0" name="Rectangle 2"/>
          <p:cNvSpPr>
            <a:spLocks noGrp="1" noChangeArrowheads="1"/>
          </p:cNvSpPr>
          <p:nvPr>
            <p:ph type="hdr" sz="quarter"/>
          </p:nvPr>
        </p:nvSpPr>
        <p:spPr bwMode="auto">
          <a:xfrm>
            <a:off x="1584325" y="341313"/>
            <a:ext cx="4819650" cy="4619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eaLnBrk="0" hangingPunct="0">
              <a:defRPr sz="1200" b="1">
                <a:latin typeface="Arial" charset="0"/>
              </a:defRPr>
            </a:lvl1pPr>
          </a:lstStyle>
          <a:p>
            <a:pPr>
              <a:defRPr/>
            </a:pPr>
            <a:endParaRPr lang="en-US"/>
          </a:p>
        </p:txBody>
      </p:sp>
      <p:sp>
        <p:nvSpPr>
          <p:cNvPr id="88068" name="Rectangle 4"/>
          <p:cNvSpPr>
            <a:spLocks noGrp="1" noRot="1" noChangeAspect="1" noChangeArrowheads="1" noTextEdit="1"/>
          </p:cNvSpPr>
          <p:nvPr>
            <p:ph type="sldImg" idx="2"/>
          </p:nvPr>
        </p:nvSpPr>
        <p:spPr bwMode="auto">
          <a:xfrm>
            <a:off x="1358900" y="1295400"/>
            <a:ext cx="4213225" cy="31607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3" name="Rectangle 5"/>
          <p:cNvSpPr>
            <a:spLocks noGrp="1" noChangeArrowheads="1"/>
          </p:cNvSpPr>
          <p:nvPr>
            <p:ph type="body" sz="quarter" idx="3"/>
          </p:nvPr>
        </p:nvSpPr>
        <p:spPr bwMode="auto">
          <a:xfrm>
            <a:off x="693738" y="4687888"/>
            <a:ext cx="5546725" cy="36210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9335" name="Rectangle 7"/>
          <p:cNvSpPr>
            <a:spLocks noGrp="1" noChangeArrowheads="1"/>
          </p:cNvSpPr>
          <p:nvPr>
            <p:ph type="sldNum" sz="quarter" idx="5"/>
          </p:nvPr>
        </p:nvSpPr>
        <p:spPr bwMode="auto">
          <a:xfrm>
            <a:off x="0" y="8634413"/>
            <a:ext cx="6932613" cy="2635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0" hangingPunct="0">
              <a:defRPr sz="1600">
                <a:latin typeface="Century Gothic" pitchFamily="34" charset="0"/>
              </a:defRPr>
            </a:lvl1pPr>
          </a:lstStyle>
          <a:p>
            <a:pPr>
              <a:defRPr/>
            </a:pPr>
            <a:fld id="{F161671E-A0A4-4D4E-8B0D-CA3F8BFF2CC8}" type="slidenum">
              <a:rPr lang="en-US"/>
              <a:pPr>
                <a:defRPr/>
              </a:pPr>
              <a:t>‹#›</a:t>
            </a:fld>
            <a:endParaRPr lang="en-US"/>
          </a:p>
        </p:txBody>
      </p:sp>
      <p:sp>
        <p:nvSpPr>
          <p:cNvPr id="33802" name="Line 10"/>
          <p:cNvSpPr>
            <a:spLocks noChangeShapeType="1"/>
          </p:cNvSpPr>
          <p:nvPr/>
        </p:nvSpPr>
        <p:spPr bwMode="auto">
          <a:xfrm>
            <a:off x="0" y="8547100"/>
            <a:ext cx="6934200" cy="0"/>
          </a:xfrm>
          <a:prstGeom prst="line">
            <a:avLst/>
          </a:prstGeom>
          <a:noFill/>
          <a:ln w="12700">
            <a:solidFill>
              <a:schemeClr val="tx1"/>
            </a:solidFill>
            <a:round/>
            <a:headEnd/>
            <a:tailEnd/>
          </a:ln>
          <a:effectLst/>
        </p:spPr>
        <p:txBody>
          <a:bodyPr/>
          <a:lstStyle/>
          <a:p>
            <a:pPr>
              <a:defRPr/>
            </a:pPr>
            <a:endParaRPr lang="en-US"/>
          </a:p>
        </p:txBody>
      </p:sp>
    </p:spTree>
    <p:extLst>
      <p:ext uri="{BB962C8B-B14F-4D97-AF65-F5344CB8AC3E}">
        <p14:creationId xmlns:p14="http://schemas.microsoft.com/office/powerpoint/2010/main" val="1434311636"/>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100" kern="1200">
        <a:solidFill>
          <a:srgbClr val="000000"/>
        </a:solidFill>
        <a:latin typeface="Arial" charset="0"/>
        <a:ea typeface="+mn-ea"/>
        <a:cs typeface="+mn-cs"/>
      </a:defRPr>
    </a:lvl1pPr>
    <a:lvl2pPr marL="457200" algn="l" rtl="0" eaLnBrk="0" fontAlgn="base" hangingPunct="0">
      <a:spcBef>
        <a:spcPct val="30000"/>
      </a:spcBef>
      <a:spcAft>
        <a:spcPct val="0"/>
      </a:spcAft>
      <a:defRPr sz="1100" kern="1200">
        <a:solidFill>
          <a:srgbClr val="000000"/>
        </a:solidFill>
        <a:latin typeface="Arial" charset="0"/>
        <a:ea typeface="+mn-ea"/>
        <a:cs typeface="+mn-cs"/>
      </a:defRPr>
    </a:lvl2pPr>
    <a:lvl3pPr marL="914400" algn="l" rtl="0" eaLnBrk="0" fontAlgn="base" hangingPunct="0">
      <a:spcBef>
        <a:spcPct val="30000"/>
      </a:spcBef>
      <a:spcAft>
        <a:spcPct val="0"/>
      </a:spcAft>
      <a:defRPr sz="1100" kern="1200">
        <a:solidFill>
          <a:srgbClr val="000000"/>
        </a:solidFill>
        <a:latin typeface="Arial" charset="0"/>
        <a:ea typeface="+mn-ea"/>
        <a:cs typeface="+mn-cs"/>
      </a:defRPr>
    </a:lvl3pPr>
    <a:lvl4pPr marL="1371600" algn="l" rtl="0" eaLnBrk="0" fontAlgn="base" hangingPunct="0">
      <a:spcBef>
        <a:spcPct val="30000"/>
      </a:spcBef>
      <a:spcAft>
        <a:spcPct val="0"/>
      </a:spcAft>
      <a:defRPr sz="1100" kern="1200">
        <a:solidFill>
          <a:srgbClr val="000000"/>
        </a:solidFill>
        <a:latin typeface="Arial" charset="0"/>
        <a:ea typeface="+mn-ea"/>
        <a:cs typeface="+mn-cs"/>
      </a:defRPr>
    </a:lvl4pPr>
    <a:lvl5pPr marL="1828800" algn="l" rtl="0" eaLnBrk="0" fontAlgn="base" hangingPunct="0">
      <a:spcBef>
        <a:spcPct val="30000"/>
      </a:spcBef>
      <a:spcAft>
        <a:spcPct val="0"/>
      </a:spcAft>
      <a:defRPr sz="1100" kern="1200">
        <a:solidFill>
          <a:srgbClr val="000000"/>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1E0CA33-8237-4C11-A549-EF51109962FF}" type="slidenum">
              <a:rPr lang="en-US" altLang="en-US" smtClean="0">
                <a:latin typeface="Century Gothic" pitchFamily="34" charset="0"/>
              </a:rPr>
              <a:pPr/>
              <a:t>1</a:t>
            </a:fld>
            <a:endParaRPr lang="en-US" altLang="en-US" smtClean="0">
              <a:latin typeface="Century Gothic"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352D662-A3EB-4520-B744-7D38C8BB36DA}" type="slidenum">
              <a:rPr lang="en-US" altLang="en-US" smtClean="0">
                <a:latin typeface="Century Gothic" pitchFamily="34" charset="0"/>
              </a:rPr>
              <a:pPr/>
              <a:t>10</a:t>
            </a:fld>
            <a:endParaRPr lang="en-US" altLang="en-US" smtClean="0">
              <a:latin typeface="Century Gothic" pitchFamily="34" charset="0"/>
            </a:endParaRPr>
          </a:p>
        </p:txBody>
      </p:sp>
      <p:sp>
        <p:nvSpPr>
          <p:cNvPr id="98307" name="Slide Image Placeholder 1"/>
          <p:cNvSpPr>
            <a:spLocks noGrp="1" noRot="1" noChangeAspect="1" noTextEdit="1"/>
          </p:cNvSpPr>
          <p:nvPr>
            <p:ph type="sldImg"/>
          </p:nvPr>
        </p:nvSpPr>
        <p:spPr>
          <a:ln/>
        </p:spPr>
      </p:sp>
      <p:sp>
        <p:nvSpPr>
          <p:cNvPr id="9830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98309" name="Slide Number Placeholder 3"/>
          <p:cNvSpPr txBox="1">
            <a:spLocks noGrp="1"/>
          </p:cNvSpPr>
          <p:nvPr/>
        </p:nvSpPr>
        <p:spPr bwMode="auto">
          <a:xfrm>
            <a:off x="3927475" y="8769350"/>
            <a:ext cx="3005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fld id="{8645B313-B8D9-4432-8B1F-E775EC3CE860}" type="slidenum">
              <a:rPr lang="en-US" altLang="en-US" sz="1200"/>
              <a:pPr algn="r"/>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1295A5A-CFB5-4375-9E20-A1805544BB47}" type="slidenum">
              <a:rPr lang="en-US" altLang="en-US" smtClean="0">
                <a:latin typeface="Century Gothic" pitchFamily="34" charset="0"/>
              </a:rPr>
              <a:pPr/>
              <a:t>11</a:t>
            </a:fld>
            <a:endParaRPr lang="en-US" altLang="en-US" smtClean="0">
              <a:latin typeface="Century Gothic" pitchFamily="34" charset="0"/>
            </a:endParaRPr>
          </a:p>
        </p:txBody>
      </p:sp>
      <p:sp>
        <p:nvSpPr>
          <p:cNvPr id="99331" name="Slide Image Placeholder 1"/>
          <p:cNvSpPr>
            <a:spLocks noGrp="1" noRot="1" noChangeAspect="1" noTextEdit="1"/>
          </p:cNvSpPr>
          <p:nvPr>
            <p:ph type="sldImg"/>
          </p:nvPr>
        </p:nvSpPr>
        <p:spPr>
          <a:ln/>
        </p:spPr>
      </p:sp>
      <p:sp>
        <p:nvSpPr>
          <p:cNvPr id="9933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99333" name="Slide Number Placeholder 3"/>
          <p:cNvSpPr txBox="1">
            <a:spLocks noGrp="1"/>
          </p:cNvSpPr>
          <p:nvPr/>
        </p:nvSpPr>
        <p:spPr bwMode="auto">
          <a:xfrm>
            <a:off x="3927475" y="8769350"/>
            <a:ext cx="3005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fld id="{5313EE01-805B-41E2-A13E-C101DF77170E}" type="slidenum">
              <a:rPr lang="en-US" altLang="en-US" sz="1200"/>
              <a:pPr algn="r"/>
              <a:t>11</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AD22A96-B72F-4D90-A63F-6051198DBD7E}" type="slidenum">
              <a:rPr lang="en-US" altLang="en-US" smtClean="0">
                <a:latin typeface="Century Gothic" pitchFamily="34" charset="0"/>
              </a:rPr>
              <a:pPr/>
              <a:t>12</a:t>
            </a:fld>
            <a:endParaRPr lang="en-US" altLang="en-US" smtClean="0">
              <a:latin typeface="Century Gothic" pitchFamily="34" charset="0"/>
            </a:endParaRPr>
          </a:p>
        </p:txBody>
      </p:sp>
      <p:sp>
        <p:nvSpPr>
          <p:cNvPr id="100355" name="Slide Image Placeholder 1"/>
          <p:cNvSpPr>
            <a:spLocks noGrp="1" noRot="1" noChangeAspect="1" noTextEdit="1"/>
          </p:cNvSpPr>
          <p:nvPr>
            <p:ph type="sldImg"/>
          </p:nvPr>
        </p:nvSpPr>
        <p:spPr>
          <a:ln/>
        </p:spPr>
      </p:sp>
      <p:sp>
        <p:nvSpPr>
          <p:cNvPr id="10035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100357" name="Slide Number Placeholder 3"/>
          <p:cNvSpPr txBox="1">
            <a:spLocks noGrp="1"/>
          </p:cNvSpPr>
          <p:nvPr/>
        </p:nvSpPr>
        <p:spPr bwMode="auto">
          <a:xfrm>
            <a:off x="3927475" y="8769350"/>
            <a:ext cx="3005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fld id="{D3602357-A83F-4DB3-8D8A-DCDE315F60B0}" type="slidenum">
              <a:rPr lang="en-US" altLang="en-US" sz="1200"/>
              <a:pPr algn="r"/>
              <a:t>12</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51CB212-C78A-4FD7-BBB4-5E93F025E29B}" type="slidenum">
              <a:rPr lang="en-US" altLang="en-US" smtClean="0">
                <a:latin typeface="Century Gothic" pitchFamily="34" charset="0"/>
              </a:rPr>
              <a:pPr/>
              <a:t>13</a:t>
            </a:fld>
            <a:endParaRPr lang="en-US" altLang="en-US" smtClean="0">
              <a:latin typeface="Century Gothic" pitchFamily="34" charset="0"/>
            </a:endParaRPr>
          </a:p>
        </p:txBody>
      </p:sp>
      <p:sp>
        <p:nvSpPr>
          <p:cNvPr id="101379" name="Slide Image Placeholder 1"/>
          <p:cNvSpPr>
            <a:spLocks noGrp="1" noRot="1" noChangeAspect="1" noTextEdit="1"/>
          </p:cNvSpPr>
          <p:nvPr>
            <p:ph type="sldImg"/>
          </p:nvPr>
        </p:nvSpPr>
        <p:spPr>
          <a:ln/>
        </p:spPr>
      </p:sp>
      <p:sp>
        <p:nvSpPr>
          <p:cNvPr id="10138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101381" name="Slide Number Placeholder 3"/>
          <p:cNvSpPr txBox="1">
            <a:spLocks noGrp="1"/>
          </p:cNvSpPr>
          <p:nvPr/>
        </p:nvSpPr>
        <p:spPr bwMode="auto">
          <a:xfrm>
            <a:off x="3927475" y="8769350"/>
            <a:ext cx="3005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fld id="{192D6739-9EFB-4C41-BCCF-048B4BBE419C}" type="slidenum">
              <a:rPr lang="en-US" altLang="en-US" sz="1200"/>
              <a:pPr algn="r"/>
              <a:t>13</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44FB06A-21E6-4356-B8D1-338F2DE09428}" type="slidenum">
              <a:rPr lang="en-US" altLang="en-US" smtClean="0">
                <a:latin typeface="Century Gothic" pitchFamily="34" charset="0"/>
              </a:rPr>
              <a:pPr/>
              <a:t>14</a:t>
            </a:fld>
            <a:endParaRPr lang="en-US" altLang="en-US" smtClean="0">
              <a:latin typeface="Century Gothic" pitchFamily="34" charset="0"/>
            </a:endParaRPr>
          </a:p>
        </p:txBody>
      </p:sp>
      <p:sp>
        <p:nvSpPr>
          <p:cNvPr id="102403" name="Slide Image Placeholder 1"/>
          <p:cNvSpPr>
            <a:spLocks noGrp="1" noRot="1" noChangeAspect="1" noTextEdit="1"/>
          </p:cNvSpPr>
          <p:nvPr>
            <p:ph type="sldImg"/>
          </p:nvPr>
        </p:nvSpPr>
        <p:spPr>
          <a:ln/>
        </p:spPr>
      </p:sp>
      <p:sp>
        <p:nvSpPr>
          <p:cNvPr id="10240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102405" name="Slide Number Placeholder 3"/>
          <p:cNvSpPr txBox="1">
            <a:spLocks noGrp="1"/>
          </p:cNvSpPr>
          <p:nvPr/>
        </p:nvSpPr>
        <p:spPr bwMode="auto">
          <a:xfrm>
            <a:off x="3927475" y="8769350"/>
            <a:ext cx="3005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fld id="{9C258F3C-6FF3-407E-BF4E-CB4215239F09}" type="slidenum">
              <a:rPr lang="en-US" altLang="en-US" sz="1200"/>
              <a:pPr algn="r"/>
              <a:t>14</a:t>
            </a:fld>
            <a:endParaRPr lang="en-US"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874E830-D70B-4E7A-8B0F-F3E16F28EE00}" type="slidenum">
              <a:rPr lang="en-US" altLang="en-US" smtClean="0">
                <a:latin typeface="Century Gothic" pitchFamily="34" charset="0"/>
              </a:rPr>
              <a:pPr/>
              <a:t>15</a:t>
            </a:fld>
            <a:endParaRPr lang="en-US" altLang="en-US" smtClean="0">
              <a:latin typeface="Century Gothic" pitchFamily="34" charset="0"/>
            </a:endParaRPr>
          </a:p>
        </p:txBody>
      </p:sp>
      <p:sp>
        <p:nvSpPr>
          <p:cNvPr id="103427" name="Slide Image Placeholder 1"/>
          <p:cNvSpPr>
            <a:spLocks noGrp="1" noRot="1" noChangeAspect="1" noTextEdit="1"/>
          </p:cNvSpPr>
          <p:nvPr>
            <p:ph type="sldImg"/>
          </p:nvPr>
        </p:nvSpPr>
        <p:spPr>
          <a:ln/>
        </p:spPr>
      </p:sp>
      <p:sp>
        <p:nvSpPr>
          <p:cNvPr id="10342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103429" name="Slide Number Placeholder 3"/>
          <p:cNvSpPr txBox="1">
            <a:spLocks noGrp="1"/>
          </p:cNvSpPr>
          <p:nvPr/>
        </p:nvSpPr>
        <p:spPr bwMode="auto">
          <a:xfrm>
            <a:off x="3927475" y="8769350"/>
            <a:ext cx="3005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fld id="{F5E75F00-C896-422D-B3D8-4F30BD1B8D51}" type="slidenum">
              <a:rPr lang="en-US" altLang="en-US" sz="1200"/>
              <a:pPr algn="r"/>
              <a:t>15</a:t>
            </a:fld>
            <a:endParaRPr lang="en-US"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5943A71-BBBF-43FF-8806-4D8FE0ED223C}" type="slidenum">
              <a:rPr lang="en-US" altLang="en-US" smtClean="0">
                <a:latin typeface="Century Gothic" pitchFamily="34" charset="0"/>
              </a:rPr>
              <a:pPr/>
              <a:t>16</a:t>
            </a:fld>
            <a:endParaRPr lang="en-US" altLang="en-US" smtClean="0">
              <a:latin typeface="Century Gothic" pitchFamily="34" charset="0"/>
            </a:endParaRPr>
          </a:p>
        </p:txBody>
      </p:sp>
      <p:sp>
        <p:nvSpPr>
          <p:cNvPr id="104451" name="Slide Image Placeholder 1"/>
          <p:cNvSpPr>
            <a:spLocks noGrp="1" noRot="1" noChangeAspect="1" noTextEdit="1"/>
          </p:cNvSpPr>
          <p:nvPr>
            <p:ph type="sldImg"/>
          </p:nvPr>
        </p:nvSpPr>
        <p:spPr>
          <a:ln/>
        </p:spPr>
      </p:sp>
      <p:sp>
        <p:nvSpPr>
          <p:cNvPr id="10445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104453" name="Slide Number Placeholder 3"/>
          <p:cNvSpPr txBox="1">
            <a:spLocks noGrp="1"/>
          </p:cNvSpPr>
          <p:nvPr/>
        </p:nvSpPr>
        <p:spPr bwMode="auto">
          <a:xfrm>
            <a:off x="3927475" y="8769350"/>
            <a:ext cx="3005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fld id="{474E76C4-D65D-4D6D-AD08-8505069FEBBD}" type="slidenum">
              <a:rPr lang="en-US" altLang="en-US" sz="1200"/>
              <a:pPr algn="r"/>
              <a:t>16</a:t>
            </a:fld>
            <a:endParaRPr lang="en-US"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89148D9-C539-4D48-B73D-306A58B6AFA3}" type="slidenum">
              <a:rPr lang="en-US" altLang="en-US" smtClean="0">
                <a:latin typeface="Century Gothic" pitchFamily="34" charset="0"/>
              </a:rPr>
              <a:pPr/>
              <a:t>17</a:t>
            </a:fld>
            <a:endParaRPr lang="en-US" altLang="en-US" smtClean="0">
              <a:latin typeface="Century Gothic" pitchFamily="34" charset="0"/>
            </a:endParaRPr>
          </a:p>
        </p:txBody>
      </p:sp>
      <p:sp>
        <p:nvSpPr>
          <p:cNvPr id="105475" name="Slide Image Placeholder 1"/>
          <p:cNvSpPr>
            <a:spLocks noGrp="1" noRot="1" noChangeAspect="1" noTextEdit="1"/>
          </p:cNvSpPr>
          <p:nvPr>
            <p:ph type="sldImg"/>
          </p:nvPr>
        </p:nvSpPr>
        <p:spPr>
          <a:ln/>
        </p:spPr>
      </p:sp>
      <p:sp>
        <p:nvSpPr>
          <p:cNvPr id="10547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105477" name="Slide Number Placeholder 3"/>
          <p:cNvSpPr txBox="1">
            <a:spLocks noGrp="1"/>
          </p:cNvSpPr>
          <p:nvPr/>
        </p:nvSpPr>
        <p:spPr bwMode="auto">
          <a:xfrm>
            <a:off x="3927475" y="8769350"/>
            <a:ext cx="3005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fld id="{A868C109-CAA5-46F1-9412-77CEC977C590}" type="slidenum">
              <a:rPr lang="en-US" altLang="en-US" sz="1200"/>
              <a:pPr algn="r"/>
              <a:t>17</a:t>
            </a:fld>
            <a:endParaRPr lang="en-US" alt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5AB16CD-5118-485F-AEB8-14F82AF209C4}" type="slidenum">
              <a:rPr lang="en-US" altLang="en-US" smtClean="0">
                <a:latin typeface="Century Gothic" pitchFamily="34" charset="0"/>
              </a:rPr>
              <a:pPr/>
              <a:t>18</a:t>
            </a:fld>
            <a:endParaRPr lang="en-US" altLang="en-US" smtClean="0">
              <a:latin typeface="Century Gothic" pitchFamily="34" charset="0"/>
            </a:endParaRPr>
          </a:p>
        </p:txBody>
      </p:sp>
      <p:sp>
        <p:nvSpPr>
          <p:cNvPr id="106499" name="Slide Image Placeholder 1"/>
          <p:cNvSpPr>
            <a:spLocks noGrp="1" noRot="1" noChangeAspect="1" noTextEdit="1"/>
          </p:cNvSpPr>
          <p:nvPr>
            <p:ph type="sldImg"/>
          </p:nvPr>
        </p:nvSpPr>
        <p:spPr>
          <a:ln/>
        </p:spPr>
      </p:sp>
      <p:sp>
        <p:nvSpPr>
          <p:cNvPr id="10650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106501" name="Slide Number Placeholder 3"/>
          <p:cNvSpPr txBox="1">
            <a:spLocks noGrp="1"/>
          </p:cNvSpPr>
          <p:nvPr/>
        </p:nvSpPr>
        <p:spPr bwMode="auto">
          <a:xfrm>
            <a:off x="3927475" y="8769350"/>
            <a:ext cx="3005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fld id="{3F6D8C7D-D997-4105-A160-335EB55FFA1B}" type="slidenum">
              <a:rPr lang="en-US" altLang="en-US" sz="1200"/>
              <a:pPr algn="r"/>
              <a:t>18</a:t>
            </a:fld>
            <a:endParaRPr lang="en-US" alt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42430E8-8462-4656-A86A-C28C05DCFE75}" type="slidenum">
              <a:rPr lang="en-US" altLang="en-US" smtClean="0">
                <a:latin typeface="Century Gothic" pitchFamily="34" charset="0"/>
              </a:rPr>
              <a:pPr/>
              <a:t>19</a:t>
            </a:fld>
            <a:endParaRPr lang="en-US" altLang="en-US" smtClean="0">
              <a:latin typeface="Century Gothic" pitchFamily="34" charset="0"/>
            </a:endParaRPr>
          </a:p>
        </p:txBody>
      </p:sp>
      <p:sp>
        <p:nvSpPr>
          <p:cNvPr id="107523" name="Slide Image Placeholder 1"/>
          <p:cNvSpPr>
            <a:spLocks noGrp="1" noRot="1" noChangeAspect="1" noTextEdit="1"/>
          </p:cNvSpPr>
          <p:nvPr>
            <p:ph type="sldImg"/>
          </p:nvPr>
        </p:nvSpPr>
        <p:spPr>
          <a:ln/>
        </p:spPr>
      </p:sp>
      <p:sp>
        <p:nvSpPr>
          <p:cNvPr id="10752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107525" name="Slide Number Placeholder 3"/>
          <p:cNvSpPr txBox="1">
            <a:spLocks noGrp="1"/>
          </p:cNvSpPr>
          <p:nvPr/>
        </p:nvSpPr>
        <p:spPr bwMode="auto">
          <a:xfrm>
            <a:off x="3927475" y="8769350"/>
            <a:ext cx="3005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fld id="{2EB80D1A-5BC2-4D41-920F-40A216175A89}" type="slidenum">
              <a:rPr lang="en-US" altLang="en-US" sz="1200"/>
              <a:pPr algn="r"/>
              <a:t>19</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2C4CA6C-94A7-4D10-9133-4BBB3113A060}" type="slidenum">
              <a:rPr lang="en-US" altLang="en-US" smtClean="0">
                <a:latin typeface="Century Gothic" pitchFamily="34" charset="0"/>
              </a:rPr>
              <a:pPr/>
              <a:t>2</a:t>
            </a:fld>
            <a:endParaRPr lang="en-US" altLang="en-US" smtClean="0">
              <a:latin typeface="Century Gothic" pitchFamily="34" charset="0"/>
            </a:endParaRPr>
          </a:p>
        </p:txBody>
      </p:sp>
      <p:sp>
        <p:nvSpPr>
          <p:cNvPr id="90115" name="Slide Image Placeholder 1"/>
          <p:cNvSpPr>
            <a:spLocks noGrp="1" noRot="1" noChangeAspect="1" noTextEdit="1"/>
          </p:cNvSpPr>
          <p:nvPr>
            <p:ph type="sldImg"/>
          </p:nvPr>
        </p:nvSpPr>
        <p:spPr>
          <a:ln/>
        </p:spPr>
      </p:sp>
      <p:sp>
        <p:nvSpPr>
          <p:cNvPr id="9011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90117" name="Slide Number Placeholder 3"/>
          <p:cNvSpPr txBox="1">
            <a:spLocks noGrp="1"/>
          </p:cNvSpPr>
          <p:nvPr/>
        </p:nvSpPr>
        <p:spPr bwMode="auto">
          <a:xfrm>
            <a:off x="3927475" y="8769350"/>
            <a:ext cx="3005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fld id="{7540C23C-3D4F-4CD7-AD3C-BE7AE5BE20ED}" type="slidenum">
              <a:rPr lang="en-US" altLang="en-US" sz="1200"/>
              <a:pPr algn="r"/>
              <a:t>2</a:t>
            </a:fld>
            <a:endParaRPr lang="en-US" alt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40A20F7-CCB4-454B-94DD-CE1B878090B7}" type="slidenum">
              <a:rPr lang="en-US" altLang="en-US" smtClean="0">
                <a:latin typeface="Century Gothic" pitchFamily="34" charset="0"/>
              </a:rPr>
              <a:pPr/>
              <a:t>20</a:t>
            </a:fld>
            <a:endParaRPr lang="en-US" altLang="en-US" smtClean="0">
              <a:latin typeface="Century Gothic" pitchFamily="34" charset="0"/>
            </a:endParaRPr>
          </a:p>
        </p:txBody>
      </p:sp>
      <p:sp>
        <p:nvSpPr>
          <p:cNvPr id="108547" name="Slide Image Placeholder 1"/>
          <p:cNvSpPr>
            <a:spLocks noGrp="1" noRot="1" noChangeAspect="1" noTextEdit="1"/>
          </p:cNvSpPr>
          <p:nvPr>
            <p:ph type="sldImg"/>
          </p:nvPr>
        </p:nvSpPr>
        <p:spPr>
          <a:ln/>
        </p:spPr>
      </p:sp>
      <p:sp>
        <p:nvSpPr>
          <p:cNvPr id="10854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108549" name="Slide Number Placeholder 3"/>
          <p:cNvSpPr txBox="1">
            <a:spLocks noGrp="1"/>
          </p:cNvSpPr>
          <p:nvPr/>
        </p:nvSpPr>
        <p:spPr bwMode="auto">
          <a:xfrm>
            <a:off x="3927475" y="8769350"/>
            <a:ext cx="3005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fld id="{4E7CE99D-22C2-4B13-A34C-2459FF1D17DB}" type="slidenum">
              <a:rPr lang="en-US" altLang="en-US" sz="1200"/>
              <a:pPr algn="r"/>
              <a:t>20</a:t>
            </a:fld>
            <a:endParaRPr lang="en-US" alt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3975E73-D530-417A-B235-819C6CAEB0CA}" type="slidenum">
              <a:rPr lang="en-US" altLang="en-US" smtClean="0">
                <a:latin typeface="Century Gothic" pitchFamily="34" charset="0"/>
              </a:rPr>
              <a:pPr/>
              <a:t>21</a:t>
            </a:fld>
            <a:endParaRPr lang="en-US" altLang="en-US" smtClean="0">
              <a:latin typeface="Century Gothic" pitchFamily="34" charset="0"/>
            </a:endParaRPr>
          </a:p>
        </p:txBody>
      </p:sp>
      <p:sp>
        <p:nvSpPr>
          <p:cNvPr id="109571" name="Slide Image Placeholder 1"/>
          <p:cNvSpPr>
            <a:spLocks noGrp="1" noRot="1" noChangeAspect="1" noTextEdit="1"/>
          </p:cNvSpPr>
          <p:nvPr>
            <p:ph type="sldImg"/>
          </p:nvPr>
        </p:nvSpPr>
        <p:spPr>
          <a:ln/>
        </p:spPr>
      </p:sp>
      <p:sp>
        <p:nvSpPr>
          <p:cNvPr id="10957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109573" name="Slide Number Placeholder 3"/>
          <p:cNvSpPr txBox="1">
            <a:spLocks noGrp="1"/>
          </p:cNvSpPr>
          <p:nvPr/>
        </p:nvSpPr>
        <p:spPr bwMode="auto">
          <a:xfrm>
            <a:off x="3927475" y="8769350"/>
            <a:ext cx="3005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fld id="{D973871B-CB5A-45D3-A13A-69AAB91A887B}" type="slidenum">
              <a:rPr lang="en-US" altLang="en-US" sz="1200"/>
              <a:pPr algn="r"/>
              <a:t>21</a:t>
            </a:fld>
            <a:endParaRPr lang="en-US" alt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6C64938-3BAE-4CDE-9FFB-82F96F856BFA}" type="slidenum">
              <a:rPr lang="en-US" altLang="en-US" smtClean="0">
                <a:latin typeface="Century Gothic" pitchFamily="34" charset="0"/>
              </a:rPr>
              <a:pPr/>
              <a:t>22</a:t>
            </a:fld>
            <a:endParaRPr lang="en-US" altLang="en-US" smtClean="0">
              <a:latin typeface="Century Gothic" pitchFamily="34" charset="0"/>
            </a:endParaRPr>
          </a:p>
        </p:txBody>
      </p:sp>
      <p:sp>
        <p:nvSpPr>
          <p:cNvPr id="110595" name="Slide Image Placeholder 1"/>
          <p:cNvSpPr>
            <a:spLocks noGrp="1" noRot="1" noChangeAspect="1" noTextEdit="1"/>
          </p:cNvSpPr>
          <p:nvPr>
            <p:ph type="sldImg"/>
          </p:nvPr>
        </p:nvSpPr>
        <p:spPr>
          <a:ln/>
        </p:spPr>
      </p:sp>
      <p:sp>
        <p:nvSpPr>
          <p:cNvPr id="11059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110597" name="Slide Number Placeholder 3"/>
          <p:cNvSpPr txBox="1">
            <a:spLocks noGrp="1"/>
          </p:cNvSpPr>
          <p:nvPr/>
        </p:nvSpPr>
        <p:spPr bwMode="auto">
          <a:xfrm>
            <a:off x="3927475" y="8769350"/>
            <a:ext cx="3005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fld id="{7A847D2E-552C-470E-BDFA-9AEEF436879F}" type="slidenum">
              <a:rPr lang="en-US" altLang="en-US" sz="1200"/>
              <a:pPr algn="r"/>
              <a:t>22</a:t>
            </a:fld>
            <a:endParaRPr lang="en-US" alt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9E6139E-0890-4C5F-8041-904DA996535C}" type="slidenum">
              <a:rPr lang="en-US" altLang="en-US" smtClean="0">
                <a:latin typeface="Century Gothic" pitchFamily="34" charset="0"/>
              </a:rPr>
              <a:pPr/>
              <a:t>23</a:t>
            </a:fld>
            <a:endParaRPr lang="en-US" altLang="en-US" smtClean="0">
              <a:latin typeface="Century Gothic" pitchFamily="34" charset="0"/>
            </a:endParaRPr>
          </a:p>
        </p:txBody>
      </p:sp>
      <p:sp>
        <p:nvSpPr>
          <p:cNvPr id="111619" name="Slide Image Placeholder 1"/>
          <p:cNvSpPr>
            <a:spLocks noGrp="1" noRot="1" noChangeAspect="1" noTextEdit="1"/>
          </p:cNvSpPr>
          <p:nvPr>
            <p:ph type="sldImg"/>
          </p:nvPr>
        </p:nvSpPr>
        <p:spPr>
          <a:ln/>
        </p:spPr>
      </p:sp>
      <p:sp>
        <p:nvSpPr>
          <p:cNvPr id="11162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111621" name="Slide Number Placeholder 3"/>
          <p:cNvSpPr txBox="1">
            <a:spLocks noGrp="1"/>
          </p:cNvSpPr>
          <p:nvPr/>
        </p:nvSpPr>
        <p:spPr bwMode="auto">
          <a:xfrm>
            <a:off x="3927475" y="8769350"/>
            <a:ext cx="3005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fld id="{D878EB66-25EF-489C-A997-13BB8966ED3B}" type="slidenum">
              <a:rPr lang="en-US" altLang="en-US" sz="1200"/>
              <a:pPr algn="r"/>
              <a:t>23</a:t>
            </a:fld>
            <a:endParaRPr lang="en-US" alt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FBF4457-5F62-47A5-AB7B-ED027F0E15B7}" type="slidenum">
              <a:rPr lang="en-US" altLang="en-US" smtClean="0">
                <a:latin typeface="Century Gothic" pitchFamily="34" charset="0"/>
              </a:rPr>
              <a:pPr/>
              <a:t>24</a:t>
            </a:fld>
            <a:endParaRPr lang="en-US" altLang="en-US" smtClean="0">
              <a:latin typeface="Century Gothic" pitchFamily="34" charset="0"/>
            </a:endParaRPr>
          </a:p>
        </p:txBody>
      </p:sp>
      <p:sp>
        <p:nvSpPr>
          <p:cNvPr id="112643" name="Slide Image Placeholder 1"/>
          <p:cNvSpPr>
            <a:spLocks noGrp="1" noRot="1" noChangeAspect="1" noTextEdit="1"/>
          </p:cNvSpPr>
          <p:nvPr>
            <p:ph type="sldImg"/>
          </p:nvPr>
        </p:nvSpPr>
        <p:spPr>
          <a:ln/>
        </p:spPr>
      </p:sp>
      <p:sp>
        <p:nvSpPr>
          <p:cNvPr id="11264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112645" name="Slide Number Placeholder 3"/>
          <p:cNvSpPr txBox="1">
            <a:spLocks noGrp="1"/>
          </p:cNvSpPr>
          <p:nvPr/>
        </p:nvSpPr>
        <p:spPr bwMode="auto">
          <a:xfrm>
            <a:off x="3927475" y="8769350"/>
            <a:ext cx="3005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fld id="{E4E7735E-EF69-4042-AC7E-D1A001CFF21C}" type="slidenum">
              <a:rPr lang="en-US" altLang="en-US" sz="1200"/>
              <a:pPr algn="r"/>
              <a:t>24</a:t>
            </a:fld>
            <a:endParaRPr lang="en-US" alt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8CDC15B-16F0-4432-B797-0F8884CD8F44}" type="slidenum">
              <a:rPr lang="en-US" altLang="en-US" smtClean="0">
                <a:latin typeface="Century Gothic" pitchFamily="34" charset="0"/>
              </a:rPr>
              <a:pPr/>
              <a:t>25</a:t>
            </a:fld>
            <a:endParaRPr lang="en-US" altLang="en-US" smtClean="0">
              <a:latin typeface="Century Gothic" pitchFamily="34" charset="0"/>
            </a:endParaRPr>
          </a:p>
        </p:txBody>
      </p:sp>
      <p:sp>
        <p:nvSpPr>
          <p:cNvPr id="113667" name="Slide Image Placeholder 1"/>
          <p:cNvSpPr>
            <a:spLocks noGrp="1" noRot="1" noChangeAspect="1" noTextEdit="1"/>
          </p:cNvSpPr>
          <p:nvPr>
            <p:ph type="sldImg"/>
          </p:nvPr>
        </p:nvSpPr>
        <p:spPr>
          <a:ln/>
        </p:spPr>
      </p:sp>
      <p:sp>
        <p:nvSpPr>
          <p:cNvPr id="11366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113669" name="Slide Number Placeholder 3"/>
          <p:cNvSpPr txBox="1">
            <a:spLocks noGrp="1"/>
          </p:cNvSpPr>
          <p:nvPr/>
        </p:nvSpPr>
        <p:spPr bwMode="auto">
          <a:xfrm>
            <a:off x="3927475" y="8769350"/>
            <a:ext cx="3005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fld id="{BD0048DE-05CE-4B53-AE2B-A6906E8B4F85}" type="slidenum">
              <a:rPr lang="en-US" altLang="en-US" sz="1200"/>
              <a:pPr algn="r"/>
              <a:t>25</a:t>
            </a:fld>
            <a:endParaRPr lang="en-US" altLang="en-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36A2F68-991C-43F3-87FC-92ABDFE75E75}" type="slidenum">
              <a:rPr lang="en-US" altLang="en-US" smtClean="0">
                <a:latin typeface="Century Gothic" pitchFamily="34" charset="0"/>
              </a:rPr>
              <a:pPr/>
              <a:t>26</a:t>
            </a:fld>
            <a:endParaRPr lang="en-US" altLang="en-US" smtClean="0">
              <a:latin typeface="Century Gothic" pitchFamily="34" charset="0"/>
            </a:endParaRPr>
          </a:p>
        </p:txBody>
      </p:sp>
      <p:sp>
        <p:nvSpPr>
          <p:cNvPr id="114691" name="Slide Image Placeholder 1"/>
          <p:cNvSpPr>
            <a:spLocks noGrp="1" noRot="1" noChangeAspect="1" noTextEdit="1"/>
          </p:cNvSpPr>
          <p:nvPr>
            <p:ph type="sldImg"/>
          </p:nvPr>
        </p:nvSpPr>
        <p:spPr>
          <a:ln/>
        </p:spPr>
      </p:sp>
      <p:sp>
        <p:nvSpPr>
          <p:cNvPr id="11469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114693" name="Slide Number Placeholder 3"/>
          <p:cNvSpPr txBox="1">
            <a:spLocks noGrp="1"/>
          </p:cNvSpPr>
          <p:nvPr/>
        </p:nvSpPr>
        <p:spPr bwMode="auto">
          <a:xfrm>
            <a:off x="3927475" y="8769350"/>
            <a:ext cx="3005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fld id="{2DE788B0-4126-426A-A935-3081C472CBA3}" type="slidenum">
              <a:rPr lang="en-US" altLang="en-US" sz="1200"/>
              <a:pPr algn="r"/>
              <a:t>26</a:t>
            </a:fld>
            <a:endParaRPr lang="en-US" altLang="en-US"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F1540C8-F651-4B09-B2A6-67A51948523D}" type="slidenum">
              <a:rPr lang="en-US" altLang="en-US" smtClean="0">
                <a:latin typeface="Century Gothic" pitchFamily="34" charset="0"/>
              </a:rPr>
              <a:pPr/>
              <a:t>27</a:t>
            </a:fld>
            <a:endParaRPr lang="en-US" altLang="en-US" smtClean="0">
              <a:latin typeface="Century Gothic" pitchFamily="34" charset="0"/>
            </a:endParaRPr>
          </a:p>
        </p:txBody>
      </p:sp>
      <p:sp>
        <p:nvSpPr>
          <p:cNvPr id="115715" name="Slide Image Placeholder 1"/>
          <p:cNvSpPr>
            <a:spLocks noGrp="1" noRot="1" noChangeAspect="1" noTextEdit="1"/>
          </p:cNvSpPr>
          <p:nvPr>
            <p:ph type="sldImg"/>
          </p:nvPr>
        </p:nvSpPr>
        <p:spPr>
          <a:ln/>
        </p:spPr>
      </p:sp>
      <p:sp>
        <p:nvSpPr>
          <p:cNvPr id="11571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115717" name="Slide Number Placeholder 3"/>
          <p:cNvSpPr txBox="1">
            <a:spLocks noGrp="1"/>
          </p:cNvSpPr>
          <p:nvPr/>
        </p:nvSpPr>
        <p:spPr bwMode="auto">
          <a:xfrm>
            <a:off x="3927475" y="8769350"/>
            <a:ext cx="3005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fld id="{95C3F0F8-A2D3-4BED-AEAA-2CEBEAE8122D}" type="slidenum">
              <a:rPr lang="en-US" altLang="en-US" sz="1200"/>
              <a:pPr algn="r"/>
              <a:t>27</a:t>
            </a:fld>
            <a:endParaRPr lang="en-US" altLang="en-US"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BC48A0A-20E2-41EB-9BD4-91C40C691013}" type="slidenum">
              <a:rPr lang="en-US" altLang="en-US" smtClean="0">
                <a:latin typeface="Century Gothic" pitchFamily="34" charset="0"/>
              </a:rPr>
              <a:pPr/>
              <a:t>28</a:t>
            </a:fld>
            <a:endParaRPr lang="en-US" altLang="en-US" smtClean="0">
              <a:latin typeface="Century Gothic" pitchFamily="34" charset="0"/>
            </a:endParaRPr>
          </a:p>
        </p:txBody>
      </p:sp>
      <p:sp>
        <p:nvSpPr>
          <p:cNvPr id="116739" name="Slide Image Placeholder 1"/>
          <p:cNvSpPr>
            <a:spLocks noGrp="1" noRot="1" noChangeAspect="1" noTextEdit="1"/>
          </p:cNvSpPr>
          <p:nvPr>
            <p:ph type="sldImg"/>
          </p:nvPr>
        </p:nvSpPr>
        <p:spPr>
          <a:ln/>
        </p:spPr>
      </p:sp>
      <p:sp>
        <p:nvSpPr>
          <p:cNvPr id="11674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116741" name="Slide Number Placeholder 3"/>
          <p:cNvSpPr txBox="1">
            <a:spLocks noGrp="1"/>
          </p:cNvSpPr>
          <p:nvPr/>
        </p:nvSpPr>
        <p:spPr bwMode="auto">
          <a:xfrm>
            <a:off x="3927475" y="8769350"/>
            <a:ext cx="3005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fld id="{4D673892-31AC-4303-8391-37F2248359EB}" type="slidenum">
              <a:rPr lang="en-US" altLang="en-US" sz="1200"/>
              <a:pPr algn="r"/>
              <a:t>28</a:t>
            </a:fld>
            <a:endParaRPr lang="en-US" altLang="en-US"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0C0109A-140F-44F7-8A5F-8B90C2ECECAD}" type="slidenum">
              <a:rPr lang="en-US" altLang="en-US" smtClean="0">
                <a:latin typeface="Century Gothic" pitchFamily="34" charset="0"/>
              </a:rPr>
              <a:pPr/>
              <a:t>29</a:t>
            </a:fld>
            <a:endParaRPr lang="en-US" altLang="en-US" smtClean="0">
              <a:latin typeface="Century Gothic" pitchFamily="34" charset="0"/>
            </a:endParaRPr>
          </a:p>
        </p:txBody>
      </p:sp>
      <p:sp>
        <p:nvSpPr>
          <p:cNvPr id="117763" name="Slide Image Placeholder 1"/>
          <p:cNvSpPr>
            <a:spLocks noGrp="1" noRot="1" noChangeAspect="1" noTextEdit="1"/>
          </p:cNvSpPr>
          <p:nvPr>
            <p:ph type="sldImg"/>
          </p:nvPr>
        </p:nvSpPr>
        <p:spPr>
          <a:ln/>
        </p:spPr>
      </p:sp>
      <p:sp>
        <p:nvSpPr>
          <p:cNvPr id="11776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
        <p:nvSpPr>
          <p:cNvPr id="117765" name="Slide Number Placeholder 3"/>
          <p:cNvSpPr txBox="1">
            <a:spLocks noGrp="1"/>
          </p:cNvSpPr>
          <p:nvPr/>
        </p:nvSpPr>
        <p:spPr bwMode="auto">
          <a:xfrm>
            <a:off x="3927475" y="8769350"/>
            <a:ext cx="3005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fld id="{7E6B4AFB-9FA8-4277-866E-D5E1736837EE}" type="slidenum">
              <a:rPr lang="en-US" altLang="en-US" sz="1200"/>
              <a:pPr algn="r"/>
              <a:t>29</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ED20B42-0C5E-4F81-9ED0-2F46A2885D05}" type="slidenum">
              <a:rPr lang="en-US" altLang="en-US" smtClean="0">
                <a:latin typeface="Century Gothic" pitchFamily="34" charset="0"/>
              </a:rPr>
              <a:pPr/>
              <a:t>3</a:t>
            </a:fld>
            <a:endParaRPr lang="en-US" altLang="en-US" smtClean="0">
              <a:latin typeface="Century Gothic" pitchFamily="34" charset="0"/>
            </a:endParaRPr>
          </a:p>
        </p:txBody>
      </p:sp>
      <p:sp>
        <p:nvSpPr>
          <p:cNvPr id="91139" name="Slide Image Placeholder 1"/>
          <p:cNvSpPr>
            <a:spLocks noGrp="1" noRot="1" noChangeAspect="1" noTextEdit="1"/>
          </p:cNvSpPr>
          <p:nvPr>
            <p:ph type="sldImg"/>
          </p:nvPr>
        </p:nvSpPr>
        <p:spPr>
          <a:ln/>
        </p:spPr>
      </p:sp>
      <p:sp>
        <p:nvSpPr>
          <p:cNvPr id="9114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91141" name="Slide Number Placeholder 3"/>
          <p:cNvSpPr txBox="1">
            <a:spLocks noGrp="1"/>
          </p:cNvSpPr>
          <p:nvPr/>
        </p:nvSpPr>
        <p:spPr bwMode="auto">
          <a:xfrm>
            <a:off x="3927475" y="8769350"/>
            <a:ext cx="3005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fld id="{F3457B86-C7E2-4F1B-8AB3-FE6F1E2DD66A}" type="slidenum">
              <a:rPr lang="en-US" altLang="en-US" sz="1200"/>
              <a:pPr algn="r"/>
              <a:t>3</a:t>
            </a:fld>
            <a:endParaRPr lang="en-US" altLang="en-US"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16F6CCC-41EA-49B7-BCF3-8D6C559FE2BF}" type="slidenum">
              <a:rPr lang="en-US" altLang="en-US" smtClean="0">
                <a:latin typeface="Century Gothic" pitchFamily="34" charset="0"/>
              </a:rPr>
              <a:pPr/>
              <a:t>30</a:t>
            </a:fld>
            <a:endParaRPr lang="en-US" altLang="en-US" smtClean="0">
              <a:latin typeface="Century Gothic" pitchFamily="34" charset="0"/>
            </a:endParaRPr>
          </a:p>
        </p:txBody>
      </p:sp>
      <p:sp>
        <p:nvSpPr>
          <p:cNvPr id="118787" name="Slide Image Placeholder 1"/>
          <p:cNvSpPr>
            <a:spLocks noGrp="1" noRot="1" noChangeAspect="1" noTextEdit="1"/>
          </p:cNvSpPr>
          <p:nvPr>
            <p:ph type="sldImg"/>
          </p:nvPr>
        </p:nvSpPr>
        <p:spPr>
          <a:ln/>
        </p:spPr>
      </p:sp>
      <p:sp>
        <p:nvSpPr>
          <p:cNvPr id="11878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118789" name="Slide Number Placeholder 3"/>
          <p:cNvSpPr txBox="1">
            <a:spLocks noGrp="1"/>
          </p:cNvSpPr>
          <p:nvPr/>
        </p:nvSpPr>
        <p:spPr bwMode="auto">
          <a:xfrm>
            <a:off x="3927475" y="8769350"/>
            <a:ext cx="3005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fld id="{01E5AA80-130F-4886-8511-653AB8A61455}" type="slidenum">
              <a:rPr lang="en-US" altLang="en-US" sz="1200"/>
              <a:pPr algn="r"/>
              <a:t>30</a:t>
            </a:fld>
            <a:endParaRPr lang="en-US" altLang="en-US"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629BB7B-E138-4143-998E-11691B714673}" type="slidenum">
              <a:rPr lang="en-US" altLang="en-US" smtClean="0">
                <a:latin typeface="Century Gothic" pitchFamily="34" charset="0"/>
              </a:rPr>
              <a:pPr/>
              <a:t>31</a:t>
            </a:fld>
            <a:endParaRPr lang="en-US" altLang="en-US" smtClean="0">
              <a:latin typeface="Century Gothic" pitchFamily="34" charset="0"/>
            </a:endParaRPr>
          </a:p>
        </p:txBody>
      </p:sp>
      <p:sp>
        <p:nvSpPr>
          <p:cNvPr id="119811" name="Slide Image Placeholder 1"/>
          <p:cNvSpPr>
            <a:spLocks noGrp="1" noRot="1" noChangeAspect="1" noTextEdit="1"/>
          </p:cNvSpPr>
          <p:nvPr>
            <p:ph type="sldImg"/>
          </p:nvPr>
        </p:nvSpPr>
        <p:spPr>
          <a:ln/>
        </p:spPr>
      </p:sp>
      <p:sp>
        <p:nvSpPr>
          <p:cNvPr id="11981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119813" name="Slide Number Placeholder 3"/>
          <p:cNvSpPr txBox="1">
            <a:spLocks noGrp="1"/>
          </p:cNvSpPr>
          <p:nvPr/>
        </p:nvSpPr>
        <p:spPr bwMode="auto">
          <a:xfrm>
            <a:off x="3927475" y="8769350"/>
            <a:ext cx="3005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fld id="{7524DD9E-DC69-46CF-AC86-FA868D59B2C2}" type="slidenum">
              <a:rPr lang="en-US" altLang="en-US" sz="1200"/>
              <a:pPr algn="r"/>
              <a:t>31</a:t>
            </a:fld>
            <a:endParaRPr lang="en-US" altLang="en-US" sz="12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0D02B8F-F6B3-4274-9D31-BE9DDF7B2D53}" type="slidenum">
              <a:rPr lang="en-US" altLang="en-US" smtClean="0">
                <a:latin typeface="Century Gothic" pitchFamily="34" charset="0"/>
              </a:rPr>
              <a:pPr/>
              <a:t>32</a:t>
            </a:fld>
            <a:endParaRPr lang="en-US" altLang="en-US" smtClean="0">
              <a:latin typeface="Century Gothic" pitchFamily="34" charset="0"/>
            </a:endParaRPr>
          </a:p>
        </p:txBody>
      </p:sp>
      <p:sp>
        <p:nvSpPr>
          <p:cNvPr id="120835" name="Slide Image Placeholder 1"/>
          <p:cNvSpPr>
            <a:spLocks noGrp="1" noRot="1" noChangeAspect="1" noTextEdit="1"/>
          </p:cNvSpPr>
          <p:nvPr>
            <p:ph type="sldImg"/>
          </p:nvPr>
        </p:nvSpPr>
        <p:spPr>
          <a:ln/>
        </p:spPr>
      </p:sp>
      <p:sp>
        <p:nvSpPr>
          <p:cNvPr id="12083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120837" name="Slide Number Placeholder 3"/>
          <p:cNvSpPr txBox="1">
            <a:spLocks noGrp="1"/>
          </p:cNvSpPr>
          <p:nvPr/>
        </p:nvSpPr>
        <p:spPr bwMode="auto">
          <a:xfrm>
            <a:off x="3927475" y="8769350"/>
            <a:ext cx="3005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fld id="{74EBA451-4D88-46CC-BE4C-ADCA12D6E436}" type="slidenum">
              <a:rPr lang="en-US" altLang="en-US" sz="1200"/>
              <a:pPr algn="r"/>
              <a:t>32</a:t>
            </a:fld>
            <a:endParaRPr lang="en-US" altLang="en-US" sz="12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8A78415-866E-4922-A875-6F7B728E7B6C}" type="slidenum">
              <a:rPr lang="en-US" altLang="en-US" smtClean="0">
                <a:latin typeface="Century Gothic" pitchFamily="34" charset="0"/>
              </a:rPr>
              <a:pPr/>
              <a:t>33</a:t>
            </a:fld>
            <a:endParaRPr lang="en-US" altLang="en-US" smtClean="0">
              <a:latin typeface="Century Gothic" pitchFamily="34" charset="0"/>
            </a:endParaRPr>
          </a:p>
        </p:txBody>
      </p:sp>
      <p:sp>
        <p:nvSpPr>
          <p:cNvPr id="121859" name="Slide Image Placeholder 1"/>
          <p:cNvSpPr>
            <a:spLocks noGrp="1" noRot="1" noChangeAspect="1" noTextEdit="1"/>
          </p:cNvSpPr>
          <p:nvPr>
            <p:ph type="sldImg"/>
          </p:nvPr>
        </p:nvSpPr>
        <p:spPr>
          <a:ln/>
        </p:spPr>
      </p:sp>
      <p:sp>
        <p:nvSpPr>
          <p:cNvPr id="12186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121861" name="Slide Number Placeholder 3"/>
          <p:cNvSpPr txBox="1">
            <a:spLocks noGrp="1"/>
          </p:cNvSpPr>
          <p:nvPr/>
        </p:nvSpPr>
        <p:spPr bwMode="auto">
          <a:xfrm>
            <a:off x="3927475" y="8769350"/>
            <a:ext cx="3005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fld id="{81A60D2A-5C31-4337-82BE-89315ED8B158}" type="slidenum">
              <a:rPr lang="en-US" altLang="en-US" sz="1200"/>
              <a:pPr algn="r"/>
              <a:t>33</a:t>
            </a:fld>
            <a:endParaRPr lang="en-US" altLang="en-US" sz="12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FD2DDF0-8A8F-4C1E-83E1-42E3B50377A2}" type="slidenum">
              <a:rPr lang="en-US" altLang="en-US" smtClean="0">
                <a:latin typeface="Century Gothic" pitchFamily="34" charset="0"/>
              </a:rPr>
              <a:pPr/>
              <a:t>34</a:t>
            </a:fld>
            <a:endParaRPr lang="en-US" altLang="en-US" smtClean="0">
              <a:latin typeface="Century Gothic" pitchFamily="34" charset="0"/>
            </a:endParaRPr>
          </a:p>
        </p:txBody>
      </p:sp>
      <p:sp>
        <p:nvSpPr>
          <p:cNvPr id="122883" name="Slide Image Placeholder 1"/>
          <p:cNvSpPr>
            <a:spLocks noGrp="1" noRot="1" noChangeAspect="1" noTextEdit="1"/>
          </p:cNvSpPr>
          <p:nvPr>
            <p:ph type="sldImg"/>
          </p:nvPr>
        </p:nvSpPr>
        <p:spPr>
          <a:ln/>
        </p:spPr>
      </p:sp>
      <p:sp>
        <p:nvSpPr>
          <p:cNvPr id="12288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122885" name="Slide Number Placeholder 3"/>
          <p:cNvSpPr txBox="1">
            <a:spLocks noGrp="1"/>
          </p:cNvSpPr>
          <p:nvPr/>
        </p:nvSpPr>
        <p:spPr bwMode="auto">
          <a:xfrm>
            <a:off x="3927475" y="8769350"/>
            <a:ext cx="3005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fld id="{D7FD27B8-523C-4EBF-BBF1-67FD2B058F55}" type="slidenum">
              <a:rPr lang="en-US" altLang="en-US" sz="1200"/>
              <a:pPr algn="r"/>
              <a:t>34</a:t>
            </a:fld>
            <a:endParaRPr lang="en-US" altLang="en-US" sz="12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8C88028-E7EE-43AC-8F49-A4D64BF47E08}" type="slidenum">
              <a:rPr lang="en-US" altLang="en-US" smtClean="0">
                <a:latin typeface="Century Gothic" pitchFamily="34" charset="0"/>
              </a:rPr>
              <a:pPr/>
              <a:t>35</a:t>
            </a:fld>
            <a:endParaRPr lang="en-US" altLang="en-US" smtClean="0">
              <a:latin typeface="Century Gothic" pitchFamily="34" charset="0"/>
            </a:endParaRPr>
          </a:p>
        </p:txBody>
      </p:sp>
      <p:sp>
        <p:nvSpPr>
          <p:cNvPr id="123907" name="Slide Image Placeholder 1"/>
          <p:cNvSpPr>
            <a:spLocks noGrp="1" noRot="1" noChangeAspect="1" noTextEdit="1"/>
          </p:cNvSpPr>
          <p:nvPr>
            <p:ph type="sldImg"/>
          </p:nvPr>
        </p:nvSpPr>
        <p:spPr>
          <a:ln/>
        </p:spPr>
      </p:sp>
      <p:sp>
        <p:nvSpPr>
          <p:cNvPr id="12390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123909" name="Slide Number Placeholder 3"/>
          <p:cNvSpPr txBox="1">
            <a:spLocks noGrp="1"/>
          </p:cNvSpPr>
          <p:nvPr/>
        </p:nvSpPr>
        <p:spPr bwMode="auto">
          <a:xfrm>
            <a:off x="3927475" y="8769350"/>
            <a:ext cx="3005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fld id="{908587B9-E245-4296-88D0-A95AA4809E13}" type="slidenum">
              <a:rPr lang="en-US" altLang="en-US" sz="1200"/>
              <a:pPr algn="r"/>
              <a:t>35</a:t>
            </a:fld>
            <a:endParaRPr lang="en-US" altLang="en-US" sz="12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1A36B81-1095-4491-B442-612140B1FAC2}" type="slidenum">
              <a:rPr lang="en-US" altLang="en-US" smtClean="0">
                <a:latin typeface="Century Gothic" pitchFamily="34" charset="0"/>
              </a:rPr>
              <a:pPr/>
              <a:t>36</a:t>
            </a:fld>
            <a:endParaRPr lang="en-US" altLang="en-US" smtClean="0">
              <a:latin typeface="Century Gothic" pitchFamily="34" charset="0"/>
            </a:endParaRPr>
          </a:p>
        </p:txBody>
      </p:sp>
      <p:sp>
        <p:nvSpPr>
          <p:cNvPr id="124931" name="Slide Image Placeholder 1"/>
          <p:cNvSpPr>
            <a:spLocks noGrp="1" noRot="1" noChangeAspect="1" noTextEdit="1"/>
          </p:cNvSpPr>
          <p:nvPr>
            <p:ph type="sldImg"/>
          </p:nvPr>
        </p:nvSpPr>
        <p:spPr>
          <a:ln/>
        </p:spPr>
      </p:sp>
      <p:sp>
        <p:nvSpPr>
          <p:cNvPr id="12493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124933" name="Slide Number Placeholder 3"/>
          <p:cNvSpPr txBox="1">
            <a:spLocks noGrp="1"/>
          </p:cNvSpPr>
          <p:nvPr/>
        </p:nvSpPr>
        <p:spPr bwMode="auto">
          <a:xfrm>
            <a:off x="3927475" y="8769350"/>
            <a:ext cx="3005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fld id="{701A9821-ECDA-42CA-B221-A81FD0E181BE}" type="slidenum">
              <a:rPr lang="en-US" altLang="en-US" sz="1200"/>
              <a:pPr algn="r"/>
              <a:t>36</a:t>
            </a:fld>
            <a:endParaRPr lang="en-US" altLang="en-US" sz="12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B98B72E-16DF-4CED-8525-BBA1B57BE366}" type="slidenum">
              <a:rPr lang="en-US" altLang="en-US" smtClean="0">
                <a:latin typeface="Century Gothic" pitchFamily="34" charset="0"/>
              </a:rPr>
              <a:pPr/>
              <a:t>37</a:t>
            </a:fld>
            <a:endParaRPr lang="en-US" altLang="en-US" smtClean="0">
              <a:latin typeface="Century Gothic" pitchFamily="34" charset="0"/>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5CC909C-C89A-4A3C-9FF3-7C9234B529D9}" type="slidenum">
              <a:rPr lang="en-US" altLang="en-US" smtClean="0">
                <a:latin typeface="Century Gothic" pitchFamily="34" charset="0"/>
              </a:rPr>
              <a:pPr/>
              <a:t>38</a:t>
            </a:fld>
            <a:endParaRPr lang="en-US" altLang="en-US" smtClean="0">
              <a:latin typeface="Century Gothic" pitchFamily="34" charset="0"/>
            </a:endParaRPr>
          </a:p>
        </p:txBody>
      </p:sp>
      <p:sp>
        <p:nvSpPr>
          <p:cNvPr id="126979" name="Slide Image Placeholder 1"/>
          <p:cNvSpPr>
            <a:spLocks noGrp="1" noRot="1" noChangeAspect="1" noTextEdit="1"/>
          </p:cNvSpPr>
          <p:nvPr>
            <p:ph type="sldImg"/>
          </p:nvPr>
        </p:nvSpPr>
        <p:spPr>
          <a:ln/>
        </p:spPr>
      </p:sp>
      <p:sp>
        <p:nvSpPr>
          <p:cNvPr id="12698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126981" name="Slide Number Placeholder 3"/>
          <p:cNvSpPr txBox="1">
            <a:spLocks noGrp="1"/>
          </p:cNvSpPr>
          <p:nvPr/>
        </p:nvSpPr>
        <p:spPr bwMode="auto">
          <a:xfrm>
            <a:off x="3927475" y="8769350"/>
            <a:ext cx="3005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fld id="{4E6BF193-0312-4803-9FCF-35FA849D0600}" type="slidenum">
              <a:rPr lang="en-US" altLang="en-US" sz="1200"/>
              <a:pPr algn="r"/>
              <a:t>38</a:t>
            </a:fld>
            <a:endParaRPr lang="en-US" altLang="en-US" sz="120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99A6106-7D69-4704-8367-79FB8946F3B4}" type="slidenum">
              <a:rPr lang="en-US" altLang="en-US" smtClean="0">
                <a:latin typeface="Century Gothic" pitchFamily="34" charset="0"/>
              </a:rPr>
              <a:pPr/>
              <a:t>39</a:t>
            </a:fld>
            <a:endParaRPr lang="en-US" altLang="en-US" smtClean="0">
              <a:latin typeface="Century Gothic" pitchFamily="34" charset="0"/>
            </a:endParaRPr>
          </a:p>
        </p:txBody>
      </p:sp>
      <p:sp>
        <p:nvSpPr>
          <p:cNvPr id="128003" name="Slide Image Placeholder 1"/>
          <p:cNvSpPr>
            <a:spLocks noGrp="1" noRot="1" noChangeAspect="1" noTextEdit="1"/>
          </p:cNvSpPr>
          <p:nvPr>
            <p:ph type="sldImg"/>
          </p:nvPr>
        </p:nvSpPr>
        <p:spPr>
          <a:ln/>
        </p:spPr>
      </p:sp>
      <p:sp>
        <p:nvSpPr>
          <p:cNvPr id="12800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128005" name="Slide Number Placeholder 3"/>
          <p:cNvSpPr txBox="1">
            <a:spLocks noGrp="1"/>
          </p:cNvSpPr>
          <p:nvPr/>
        </p:nvSpPr>
        <p:spPr bwMode="auto">
          <a:xfrm>
            <a:off x="3927475" y="8769350"/>
            <a:ext cx="3005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fld id="{DCCFCAB5-5A23-4FAC-B2A9-2282A0CCADE8}" type="slidenum">
              <a:rPr lang="en-US" altLang="en-US" sz="1200"/>
              <a:pPr algn="r"/>
              <a:t>39</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0A6DE43-F3B8-4F15-B8B2-38EA1C61EA48}" type="slidenum">
              <a:rPr lang="en-US" altLang="en-US" smtClean="0">
                <a:latin typeface="Century Gothic" pitchFamily="34" charset="0"/>
              </a:rPr>
              <a:pPr/>
              <a:t>4</a:t>
            </a:fld>
            <a:endParaRPr lang="en-US" altLang="en-US" smtClean="0">
              <a:latin typeface="Century Gothic" pitchFamily="34" charset="0"/>
            </a:endParaRPr>
          </a:p>
        </p:txBody>
      </p:sp>
      <p:sp>
        <p:nvSpPr>
          <p:cNvPr id="92163" name="Slide Image Placeholder 1"/>
          <p:cNvSpPr>
            <a:spLocks noGrp="1" noRot="1" noChangeAspect="1" noTextEdit="1"/>
          </p:cNvSpPr>
          <p:nvPr>
            <p:ph type="sldImg"/>
          </p:nvPr>
        </p:nvSpPr>
        <p:spPr>
          <a:ln/>
        </p:spPr>
      </p:sp>
      <p:sp>
        <p:nvSpPr>
          <p:cNvPr id="9216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92165" name="Slide Number Placeholder 3"/>
          <p:cNvSpPr txBox="1">
            <a:spLocks noGrp="1"/>
          </p:cNvSpPr>
          <p:nvPr/>
        </p:nvSpPr>
        <p:spPr bwMode="auto">
          <a:xfrm>
            <a:off x="3927475" y="8769350"/>
            <a:ext cx="3005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fld id="{3857BA50-D4B9-4BBA-B8D8-0B9C9291CC58}" type="slidenum">
              <a:rPr lang="en-US" altLang="en-US" sz="1200"/>
              <a:pPr algn="r"/>
              <a:t>4</a:t>
            </a:fld>
            <a:endParaRPr lang="en-US" altLang="en-US" sz="120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45B9BA6-AB59-430B-8284-9186F3E49DA7}" type="slidenum">
              <a:rPr lang="en-US" altLang="en-US" smtClean="0">
                <a:latin typeface="Century Gothic" pitchFamily="34" charset="0"/>
              </a:rPr>
              <a:pPr/>
              <a:t>40</a:t>
            </a:fld>
            <a:endParaRPr lang="en-US" altLang="en-US" smtClean="0">
              <a:latin typeface="Century Gothic" pitchFamily="34" charset="0"/>
            </a:endParaRPr>
          </a:p>
        </p:txBody>
      </p:sp>
      <p:sp>
        <p:nvSpPr>
          <p:cNvPr id="129027" name="Slide Image Placeholder 1"/>
          <p:cNvSpPr>
            <a:spLocks noGrp="1" noRot="1" noChangeAspect="1" noTextEdit="1"/>
          </p:cNvSpPr>
          <p:nvPr>
            <p:ph type="sldImg"/>
          </p:nvPr>
        </p:nvSpPr>
        <p:spPr>
          <a:ln/>
        </p:spPr>
      </p:sp>
      <p:sp>
        <p:nvSpPr>
          <p:cNvPr id="12902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129029" name="Slide Number Placeholder 3"/>
          <p:cNvSpPr txBox="1">
            <a:spLocks noGrp="1"/>
          </p:cNvSpPr>
          <p:nvPr/>
        </p:nvSpPr>
        <p:spPr bwMode="auto">
          <a:xfrm>
            <a:off x="3927475" y="8769350"/>
            <a:ext cx="3005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fld id="{A38A135D-5552-41F2-9C39-6F37484B0A7B}" type="slidenum">
              <a:rPr lang="en-US" altLang="en-US" sz="1200"/>
              <a:pPr algn="r"/>
              <a:t>40</a:t>
            </a:fld>
            <a:endParaRPr lang="en-US" altLang="en-US" sz="120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5A8E398-976D-4994-98AD-6EB225A45CC3}" type="slidenum">
              <a:rPr lang="en-US" altLang="en-US" smtClean="0">
                <a:latin typeface="Century Gothic" pitchFamily="34" charset="0"/>
              </a:rPr>
              <a:pPr/>
              <a:t>41</a:t>
            </a:fld>
            <a:endParaRPr lang="en-US" altLang="en-US" smtClean="0">
              <a:latin typeface="Century Gothic" pitchFamily="34" charset="0"/>
            </a:endParaRPr>
          </a:p>
        </p:txBody>
      </p:sp>
      <p:sp>
        <p:nvSpPr>
          <p:cNvPr id="130051" name="Slide Image Placeholder 1"/>
          <p:cNvSpPr>
            <a:spLocks noGrp="1" noRot="1" noChangeAspect="1" noTextEdit="1"/>
          </p:cNvSpPr>
          <p:nvPr>
            <p:ph type="sldImg"/>
          </p:nvPr>
        </p:nvSpPr>
        <p:spPr>
          <a:ln/>
        </p:spPr>
      </p:sp>
      <p:sp>
        <p:nvSpPr>
          <p:cNvPr id="13005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130053" name="Slide Number Placeholder 3"/>
          <p:cNvSpPr txBox="1">
            <a:spLocks noGrp="1"/>
          </p:cNvSpPr>
          <p:nvPr/>
        </p:nvSpPr>
        <p:spPr bwMode="auto">
          <a:xfrm>
            <a:off x="3927475" y="8769350"/>
            <a:ext cx="3005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fld id="{EC7F6B41-A8EB-4D99-9ECC-F0AA74871142}" type="slidenum">
              <a:rPr lang="en-US" altLang="en-US" sz="1200"/>
              <a:pPr algn="r"/>
              <a:t>41</a:t>
            </a:fld>
            <a:endParaRPr lang="en-US" altLang="en-US" sz="120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EA34F27-E5E1-4ED1-89B6-B1E667ECF8A6}" type="slidenum">
              <a:rPr lang="en-US" altLang="en-US" smtClean="0">
                <a:latin typeface="Century Gothic" pitchFamily="34" charset="0"/>
              </a:rPr>
              <a:pPr/>
              <a:t>42</a:t>
            </a:fld>
            <a:endParaRPr lang="en-US" altLang="en-US" smtClean="0">
              <a:latin typeface="Century Gothic" pitchFamily="34" charset="0"/>
            </a:endParaRPr>
          </a:p>
        </p:txBody>
      </p:sp>
      <p:sp>
        <p:nvSpPr>
          <p:cNvPr id="131075" name="Slide Image Placeholder 1"/>
          <p:cNvSpPr>
            <a:spLocks noGrp="1" noRot="1" noChangeAspect="1" noTextEdit="1"/>
          </p:cNvSpPr>
          <p:nvPr>
            <p:ph type="sldImg"/>
          </p:nvPr>
        </p:nvSpPr>
        <p:spPr>
          <a:ln/>
        </p:spPr>
      </p:sp>
      <p:sp>
        <p:nvSpPr>
          <p:cNvPr id="13107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131077" name="Slide Number Placeholder 3"/>
          <p:cNvSpPr txBox="1">
            <a:spLocks noGrp="1"/>
          </p:cNvSpPr>
          <p:nvPr/>
        </p:nvSpPr>
        <p:spPr bwMode="auto">
          <a:xfrm>
            <a:off x="3927475" y="8769350"/>
            <a:ext cx="3005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fld id="{AC6FB747-5461-4BFD-B4A3-D9C21196D0CD}" type="slidenum">
              <a:rPr lang="en-US" altLang="en-US" sz="1200"/>
              <a:pPr algn="r"/>
              <a:t>42</a:t>
            </a:fld>
            <a:endParaRPr lang="en-US" altLang="en-US" sz="120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D97357B-B782-4826-8F7E-25AB4937D4BC}" type="slidenum">
              <a:rPr lang="en-US" altLang="en-US" smtClean="0">
                <a:latin typeface="Century Gothic" pitchFamily="34" charset="0"/>
              </a:rPr>
              <a:pPr/>
              <a:t>43</a:t>
            </a:fld>
            <a:endParaRPr lang="en-US" altLang="en-US" smtClean="0">
              <a:latin typeface="Century Gothic" pitchFamily="34" charset="0"/>
            </a:endParaRPr>
          </a:p>
        </p:txBody>
      </p:sp>
      <p:sp>
        <p:nvSpPr>
          <p:cNvPr id="132099" name="Slide Image Placeholder 1"/>
          <p:cNvSpPr>
            <a:spLocks noGrp="1" noRot="1" noChangeAspect="1" noTextEdit="1"/>
          </p:cNvSpPr>
          <p:nvPr>
            <p:ph type="sldImg"/>
          </p:nvPr>
        </p:nvSpPr>
        <p:spPr>
          <a:ln/>
        </p:spPr>
      </p:sp>
      <p:sp>
        <p:nvSpPr>
          <p:cNvPr id="13210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
        <p:nvSpPr>
          <p:cNvPr id="132101" name="Slide Number Placeholder 3"/>
          <p:cNvSpPr txBox="1">
            <a:spLocks noGrp="1"/>
          </p:cNvSpPr>
          <p:nvPr/>
        </p:nvSpPr>
        <p:spPr bwMode="auto">
          <a:xfrm>
            <a:off x="3927475" y="8769350"/>
            <a:ext cx="3005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fld id="{B1F39E7D-5061-4952-9885-CEEBB4A5E83F}" type="slidenum">
              <a:rPr lang="en-US" altLang="en-US" sz="1200"/>
              <a:pPr algn="r"/>
              <a:t>43</a:t>
            </a:fld>
            <a:endParaRPr lang="en-US" altLang="en-US" sz="120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4062E1C-0A9F-4029-B457-5A02EB7029D9}" type="slidenum">
              <a:rPr lang="en-US" altLang="en-US" smtClean="0">
                <a:latin typeface="Century Gothic" pitchFamily="34" charset="0"/>
              </a:rPr>
              <a:pPr/>
              <a:t>44</a:t>
            </a:fld>
            <a:endParaRPr lang="en-US" altLang="en-US" smtClean="0">
              <a:latin typeface="Century Gothic" pitchFamily="34" charset="0"/>
            </a:endParaRPr>
          </a:p>
        </p:txBody>
      </p:sp>
      <p:sp>
        <p:nvSpPr>
          <p:cNvPr id="133123" name="Slide Image Placeholder 1"/>
          <p:cNvSpPr>
            <a:spLocks noGrp="1" noRot="1" noChangeAspect="1" noTextEdit="1"/>
          </p:cNvSpPr>
          <p:nvPr>
            <p:ph type="sldImg"/>
          </p:nvPr>
        </p:nvSpPr>
        <p:spPr>
          <a:ln/>
        </p:spPr>
      </p:sp>
      <p:sp>
        <p:nvSpPr>
          <p:cNvPr id="13312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133125" name="Slide Number Placeholder 3"/>
          <p:cNvSpPr txBox="1">
            <a:spLocks noGrp="1"/>
          </p:cNvSpPr>
          <p:nvPr/>
        </p:nvSpPr>
        <p:spPr bwMode="auto">
          <a:xfrm>
            <a:off x="3927475" y="8769350"/>
            <a:ext cx="3005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fld id="{857A5A19-49C1-4B69-AEC2-BEC57112994F}" type="slidenum">
              <a:rPr lang="en-US" altLang="en-US" sz="1200"/>
              <a:pPr algn="r"/>
              <a:t>44</a:t>
            </a:fld>
            <a:endParaRPr lang="en-US" altLang="en-US" sz="120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CAF0DD9-3970-41FE-88D8-B7E5F717D84C}" type="slidenum">
              <a:rPr lang="en-US" altLang="en-US" smtClean="0">
                <a:latin typeface="Century Gothic" pitchFamily="34" charset="0"/>
              </a:rPr>
              <a:pPr/>
              <a:t>45</a:t>
            </a:fld>
            <a:endParaRPr lang="en-US" altLang="en-US" smtClean="0">
              <a:latin typeface="Century Gothic" pitchFamily="34" charset="0"/>
            </a:endParaRPr>
          </a:p>
        </p:txBody>
      </p:sp>
      <p:sp>
        <p:nvSpPr>
          <p:cNvPr id="134147" name="Slide Image Placeholder 1"/>
          <p:cNvSpPr>
            <a:spLocks noGrp="1" noRot="1" noChangeAspect="1" noTextEdit="1"/>
          </p:cNvSpPr>
          <p:nvPr>
            <p:ph type="sldImg"/>
          </p:nvPr>
        </p:nvSpPr>
        <p:spPr>
          <a:ln/>
        </p:spPr>
      </p:sp>
      <p:sp>
        <p:nvSpPr>
          <p:cNvPr id="13414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134149" name="Slide Number Placeholder 3"/>
          <p:cNvSpPr txBox="1">
            <a:spLocks noGrp="1"/>
          </p:cNvSpPr>
          <p:nvPr/>
        </p:nvSpPr>
        <p:spPr bwMode="auto">
          <a:xfrm>
            <a:off x="3927475" y="8769350"/>
            <a:ext cx="3005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fld id="{15D672D2-7D73-4384-A0B5-AE7E94267EE5}" type="slidenum">
              <a:rPr lang="en-US" altLang="en-US" sz="1200"/>
              <a:pPr algn="r"/>
              <a:t>45</a:t>
            </a:fld>
            <a:endParaRPr lang="en-US" altLang="en-US" sz="120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8D6C6E2-C186-49A3-B88F-80AEC73D1371}" type="slidenum">
              <a:rPr lang="en-US" altLang="en-US" smtClean="0">
                <a:latin typeface="Century Gothic" pitchFamily="34" charset="0"/>
              </a:rPr>
              <a:pPr/>
              <a:t>46</a:t>
            </a:fld>
            <a:endParaRPr lang="en-US" altLang="en-US" smtClean="0">
              <a:latin typeface="Century Gothic" pitchFamily="34" charset="0"/>
            </a:endParaRPr>
          </a:p>
        </p:txBody>
      </p:sp>
      <p:sp>
        <p:nvSpPr>
          <p:cNvPr id="135171" name="Slide Image Placeholder 1"/>
          <p:cNvSpPr>
            <a:spLocks noGrp="1" noRot="1" noChangeAspect="1" noTextEdit="1"/>
          </p:cNvSpPr>
          <p:nvPr>
            <p:ph type="sldImg"/>
          </p:nvPr>
        </p:nvSpPr>
        <p:spPr>
          <a:ln/>
        </p:spPr>
      </p:sp>
      <p:sp>
        <p:nvSpPr>
          <p:cNvPr id="13517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135173" name="Slide Number Placeholder 3"/>
          <p:cNvSpPr txBox="1">
            <a:spLocks noGrp="1"/>
          </p:cNvSpPr>
          <p:nvPr/>
        </p:nvSpPr>
        <p:spPr bwMode="auto">
          <a:xfrm>
            <a:off x="3927475" y="8769350"/>
            <a:ext cx="3005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fld id="{E172D422-F57E-4FA1-BEC7-5C9EA1B39A43}" type="slidenum">
              <a:rPr lang="en-US" altLang="en-US" sz="1200"/>
              <a:pPr algn="r"/>
              <a:t>46</a:t>
            </a:fld>
            <a:endParaRPr lang="en-US" altLang="en-US" sz="120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DDA1623-F648-4863-925F-AB58EFF462C2}" type="slidenum">
              <a:rPr lang="en-US" altLang="en-US" smtClean="0">
                <a:latin typeface="Century Gothic" pitchFamily="34" charset="0"/>
              </a:rPr>
              <a:pPr/>
              <a:t>47</a:t>
            </a:fld>
            <a:endParaRPr lang="en-US" altLang="en-US" smtClean="0">
              <a:latin typeface="Century Gothic" pitchFamily="34" charset="0"/>
            </a:endParaRPr>
          </a:p>
        </p:txBody>
      </p:sp>
      <p:sp>
        <p:nvSpPr>
          <p:cNvPr id="136195" name="Slide Image Placeholder 1"/>
          <p:cNvSpPr>
            <a:spLocks noGrp="1" noRot="1" noChangeAspect="1" noTextEdit="1"/>
          </p:cNvSpPr>
          <p:nvPr>
            <p:ph type="sldImg"/>
          </p:nvPr>
        </p:nvSpPr>
        <p:spPr>
          <a:ln/>
        </p:spPr>
      </p:sp>
      <p:sp>
        <p:nvSpPr>
          <p:cNvPr id="13619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136197" name="Slide Number Placeholder 3"/>
          <p:cNvSpPr txBox="1">
            <a:spLocks noGrp="1"/>
          </p:cNvSpPr>
          <p:nvPr/>
        </p:nvSpPr>
        <p:spPr bwMode="auto">
          <a:xfrm>
            <a:off x="3927475" y="8769350"/>
            <a:ext cx="3005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fld id="{E8FF8202-E268-4203-9DF5-7AA68C4D47A6}" type="slidenum">
              <a:rPr lang="en-US" altLang="en-US" sz="1200"/>
              <a:pPr algn="r"/>
              <a:t>47</a:t>
            </a:fld>
            <a:endParaRPr lang="en-US" altLang="en-US" sz="120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A94A8A5-C23D-44E1-A839-283B72572634}" type="slidenum">
              <a:rPr lang="en-US" altLang="en-US" smtClean="0">
                <a:latin typeface="Century Gothic" pitchFamily="34" charset="0"/>
              </a:rPr>
              <a:pPr/>
              <a:t>48</a:t>
            </a:fld>
            <a:endParaRPr lang="en-US" altLang="en-US" smtClean="0">
              <a:latin typeface="Century Gothic" pitchFamily="34" charset="0"/>
            </a:endParaRPr>
          </a:p>
        </p:txBody>
      </p:sp>
      <p:sp>
        <p:nvSpPr>
          <p:cNvPr id="137219" name="Slide Image Placeholder 1"/>
          <p:cNvSpPr>
            <a:spLocks noGrp="1" noRot="1" noChangeAspect="1" noTextEdit="1"/>
          </p:cNvSpPr>
          <p:nvPr>
            <p:ph type="sldImg"/>
          </p:nvPr>
        </p:nvSpPr>
        <p:spPr>
          <a:ln/>
        </p:spPr>
      </p:sp>
      <p:sp>
        <p:nvSpPr>
          <p:cNvPr id="13722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137221" name="Slide Number Placeholder 3"/>
          <p:cNvSpPr txBox="1">
            <a:spLocks noGrp="1"/>
          </p:cNvSpPr>
          <p:nvPr/>
        </p:nvSpPr>
        <p:spPr bwMode="auto">
          <a:xfrm>
            <a:off x="3927475" y="8769350"/>
            <a:ext cx="3005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fld id="{4542BDDE-79FE-4BA6-8716-D27372523DB3}" type="slidenum">
              <a:rPr lang="en-US" altLang="en-US" sz="1200"/>
              <a:pPr algn="r"/>
              <a:t>48</a:t>
            </a:fld>
            <a:endParaRPr lang="en-US" altLang="en-US" sz="120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04B548B-D65F-4099-8698-7A2A4A9D5781}" type="slidenum">
              <a:rPr lang="en-US" altLang="en-US" smtClean="0">
                <a:latin typeface="Century Gothic" pitchFamily="34" charset="0"/>
              </a:rPr>
              <a:pPr/>
              <a:t>49</a:t>
            </a:fld>
            <a:endParaRPr lang="en-US" altLang="en-US" smtClean="0">
              <a:latin typeface="Century Gothic" pitchFamily="34" charset="0"/>
            </a:endParaRPr>
          </a:p>
        </p:txBody>
      </p:sp>
      <p:sp>
        <p:nvSpPr>
          <p:cNvPr id="138243" name="Slide Image Placeholder 1"/>
          <p:cNvSpPr>
            <a:spLocks noGrp="1" noRot="1" noChangeAspect="1" noTextEdit="1"/>
          </p:cNvSpPr>
          <p:nvPr>
            <p:ph type="sldImg"/>
          </p:nvPr>
        </p:nvSpPr>
        <p:spPr>
          <a:ln/>
        </p:spPr>
      </p:sp>
      <p:sp>
        <p:nvSpPr>
          <p:cNvPr id="13824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138245" name="Slide Number Placeholder 3"/>
          <p:cNvSpPr txBox="1">
            <a:spLocks noGrp="1"/>
          </p:cNvSpPr>
          <p:nvPr/>
        </p:nvSpPr>
        <p:spPr bwMode="auto">
          <a:xfrm>
            <a:off x="3927475" y="8769350"/>
            <a:ext cx="3005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fld id="{C8FA43F5-02CB-4422-B8EC-316FB865FA64}" type="slidenum">
              <a:rPr lang="en-US" altLang="en-US" sz="1200"/>
              <a:pPr algn="r"/>
              <a:t>49</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142386D-8393-4303-AF64-E0D7C2DBD07F}" type="slidenum">
              <a:rPr lang="en-US" altLang="en-US" smtClean="0">
                <a:latin typeface="Century Gothic" pitchFamily="34" charset="0"/>
              </a:rPr>
              <a:pPr/>
              <a:t>5</a:t>
            </a:fld>
            <a:endParaRPr lang="en-US" altLang="en-US" smtClean="0">
              <a:latin typeface="Century Gothic" pitchFamily="34" charset="0"/>
            </a:endParaRPr>
          </a:p>
        </p:txBody>
      </p:sp>
      <p:sp>
        <p:nvSpPr>
          <p:cNvPr id="93187" name="Slide Image Placeholder 1"/>
          <p:cNvSpPr>
            <a:spLocks noGrp="1" noRot="1" noChangeAspect="1" noTextEdit="1"/>
          </p:cNvSpPr>
          <p:nvPr>
            <p:ph type="sldImg"/>
          </p:nvPr>
        </p:nvSpPr>
        <p:spPr>
          <a:ln/>
        </p:spPr>
      </p:sp>
      <p:sp>
        <p:nvSpPr>
          <p:cNvPr id="9318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93189" name="Slide Number Placeholder 3"/>
          <p:cNvSpPr txBox="1">
            <a:spLocks noGrp="1"/>
          </p:cNvSpPr>
          <p:nvPr/>
        </p:nvSpPr>
        <p:spPr bwMode="auto">
          <a:xfrm>
            <a:off x="3927475" y="8769350"/>
            <a:ext cx="3005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fld id="{26699C44-BDDF-4A4D-86F0-569E6ADCB678}" type="slidenum">
              <a:rPr lang="en-US" altLang="en-US" sz="1200"/>
              <a:pPr algn="r"/>
              <a:t>5</a:t>
            </a:fld>
            <a:endParaRPr lang="en-US" altLang="en-US" sz="120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5E5B834-63D2-4FD3-BAE6-D4962508C2AA}" type="slidenum">
              <a:rPr lang="en-US" altLang="en-US" smtClean="0">
                <a:latin typeface="Century Gothic" pitchFamily="34" charset="0"/>
              </a:rPr>
              <a:pPr/>
              <a:t>50</a:t>
            </a:fld>
            <a:endParaRPr lang="en-US" altLang="en-US" smtClean="0">
              <a:latin typeface="Century Gothic" pitchFamily="34" charset="0"/>
            </a:endParaRPr>
          </a:p>
        </p:txBody>
      </p:sp>
      <p:sp>
        <p:nvSpPr>
          <p:cNvPr id="139267" name="Slide Image Placeholder 1"/>
          <p:cNvSpPr>
            <a:spLocks noGrp="1" noRot="1" noChangeAspect="1" noTextEdit="1"/>
          </p:cNvSpPr>
          <p:nvPr>
            <p:ph type="sldImg"/>
          </p:nvPr>
        </p:nvSpPr>
        <p:spPr>
          <a:ln/>
        </p:spPr>
      </p:sp>
      <p:sp>
        <p:nvSpPr>
          <p:cNvPr id="13926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139269" name="Slide Number Placeholder 3"/>
          <p:cNvSpPr txBox="1">
            <a:spLocks noGrp="1"/>
          </p:cNvSpPr>
          <p:nvPr/>
        </p:nvSpPr>
        <p:spPr bwMode="auto">
          <a:xfrm>
            <a:off x="3927475" y="8769350"/>
            <a:ext cx="3005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fld id="{DB6552D8-152E-44A7-B520-04E4BD8346E8}" type="slidenum">
              <a:rPr lang="en-US" altLang="en-US" sz="1200"/>
              <a:pPr algn="r"/>
              <a:t>50</a:t>
            </a:fld>
            <a:endParaRPr lang="en-US" altLang="en-US" sz="120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AC153EE-8B80-4762-B418-0DD85CB3238C}" type="slidenum">
              <a:rPr lang="en-US" altLang="en-US" smtClean="0">
                <a:latin typeface="Century Gothic" pitchFamily="34" charset="0"/>
              </a:rPr>
              <a:pPr/>
              <a:t>51</a:t>
            </a:fld>
            <a:endParaRPr lang="en-US" altLang="en-US" smtClean="0">
              <a:latin typeface="Century Gothic" pitchFamily="34" charset="0"/>
            </a:endParaRPr>
          </a:p>
        </p:txBody>
      </p:sp>
      <p:sp>
        <p:nvSpPr>
          <p:cNvPr id="140291" name="Slide Image Placeholder 1"/>
          <p:cNvSpPr>
            <a:spLocks noGrp="1" noRot="1" noChangeAspect="1" noTextEdit="1"/>
          </p:cNvSpPr>
          <p:nvPr>
            <p:ph type="sldImg"/>
          </p:nvPr>
        </p:nvSpPr>
        <p:spPr>
          <a:ln/>
        </p:spPr>
      </p:sp>
      <p:sp>
        <p:nvSpPr>
          <p:cNvPr id="14029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140293" name="Slide Number Placeholder 3"/>
          <p:cNvSpPr txBox="1">
            <a:spLocks noGrp="1"/>
          </p:cNvSpPr>
          <p:nvPr/>
        </p:nvSpPr>
        <p:spPr bwMode="auto">
          <a:xfrm>
            <a:off x="3927475" y="8769350"/>
            <a:ext cx="3005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fld id="{81D56DC2-7251-4A6E-B169-ABBEBDA8B509}" type="slidenum">
              <a:rPr lang="en-US" altLang="en-US" sz="1200"/>
              <a:pPr algn="r"/>
              <a:t>51</a:t>
            </a:fld>
            <a:endParaRPr lang="en-US" altLang="en-US" sz="120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F3A0D7B-C828-45BA-9212-987C3E37F918}" type="slidenum">
              <a:rPr lang="en-US" altLang="en-US" smtClean="0">
                <a:latin typeface="Century Gothic" pitchFamily="34" charset="0"/>
              </a:rPr>
              <a:pPr/>
              <a:t>52</a:t>
            </a:fld>
            <a:endParaRPr lang="en-US" altLang="en-US" smtClean="0">
              <a:latin typeface="Century Gothic" pitchFamily="34" charset="0"/>
            </a:endParaRPr>
          </a:p>
        </p:txBody>
      </p:sp>
      <p:sp>
        <p:nvSpPr>
          <p:cNvPr id="141315" name="Slide Image Placeholder 1"/>
          <p:cNvSpPr>
            <a:spLocks noGrp="1" noRot="1" noChangeAspect="1" noTextEdit="1"/>
          </p:cNvSpPr>
          <p:nvPr>
            <p:ph type="sldImg"/>
          </p:nvPr>
        </p:nvSpPr>
        <p:spPr>
          <a:ln/>
        </p:spPr>
      </p:sp>
      <p:sp>
        <p:nvSpPr>
          <p:cNvPr id="14131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141317" name="Slide Number Placeholder 3"/>
          <p:cNvSpPr txBox="1">
            <a:spLocks noGrp="1"/>
          </p:cNvSpPr>
          <p:nvPr/>
        </p:nvSpPr>
        <p:spPr bwMode="auto">
          <a:xfrm>
            <a:off x="3927475" y="8769350"/>
            <a:ext cx="3005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fld id="{6ADC5AD0-9421-489A-A464-7FC6E50F73E8}" type="slidenum">
              <a:rPr lang="en-US" altLang="en-US" sz="1200"/>
              <a:pPr algn="r"/>
              <a:t>52</a:t>
            </a:fld>
            <a:endParaRPr lang="en-US" altLang="en-US" sz="120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996E0F1-A21F-47A5-B7E2-179284B12C01}" type="slidenum">
              <a:rPr lang="en-US" altLang="en-US" smtClean="0">
                <a:latin typeface="Century Gothic" pitchFamily="34" charset="0"/>
              </a:rPr>
              <a:pPr/>
              <a:t>53</a:t>
            </a:fld>
            <a:endParaRPr lang="en-US" altLang="en-US" smtClean="0">
              <a:latin typeface="Century Gothic" pitchFamily="34" charset="0"/>
            </a:endParaRPr>
          </a:p>
        </p:txBody>
      </p:sp>
      <p:sp>
        <p:nvSpPr>
          <p:cNvPr id="142339" name="Slide Image Placeholder 1"/>
          <p:cNvSpPr>
            <a:spLocks noGrp="1" noRot="1" noChangeAspect="1" noTextEdit="1"/>
          </p:cNvSpPr>
          <p:nvPr>
            <p:ph type="sldImg"/>
          </p:nvPr>
        </p:nvSpPr>
        <p:spPr>
          <a:ln/>
        </p:spPr>
      </p:sp>
      <p:sp>
        <p:nvSpPr>
          <p:cNvPr id="14234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142341" name="Slide Number Placeholder 3"/>
          <p:cNvSpPr txBox="1">
            <a:spLocks noGrp="1"/>
          </p:cNvSpPr>
          <p:nvPr/>
        </p:nvSpPr>
        <p:spPr bwMode="auto">
          <a:xfrm>
            <a:off x="3927475" y="8769350"/>
            <a:ext cx="3005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fld id="{48BA6469-BED2-46B1-A1BE-59BCAC313A42}" type="slidenum">
              <a:rPr lang="en-US" altLang="en-US" sz="1200"/>
              <a:pPr algn="r"/>
              <a:t>53</a:t>
            </a:fld>
            <a:endParaRPr lang="en-US" altLang="en-US" sz="120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01A02E5-58AD-4C63-A0D2-788455295E5E}" type="slidenum">
              <a:rPr lang="en-US" altLang="en-US" smtClean="0">
                <a:latin typeface="Century Gothic" pitchFamily="34" charset="0"/>
              </a:rPr>
              <a:pPr/>
              <a:t>54</a:t>
            </a:fld>
            <a:endParaRPr lang="en-US" altLang="en-US" smtClean="0">
              <a:latin typeface="Century Gothic" pitchFamily="34" charset="0"/>
            </a:endParaRPr>
          </a:p>
        </p:txBody>
      </p:sp>
      <p:sp>
        <p:nvSpPr>
          <p:cNvPr id="143363" name="Slide Image Placeholder 1"/>
          <p:cNvSpPr>
            <a:spLocks noGrp="1" noRot="1" noChangeAspect="1" noTextEdit="1"/>
          </p:cNvSpPr>
          <p:nvPr>
            <p:ph type="sldImg"/>
          </p:nvPr>
        </p:nvSpPr>
        <p:spPr>
          <a:ln/>
        </p:spPr>
      </p:sp>
      <p:sp>
        <p:nvSpPr>
          <p:cNvPr id="14336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143365" name="Slide Number Placeholder 3"/>
          <p:cNvSpPr txBox="1">
            <a:spLocks noGrp="1"/>
          </p:cNvSpPr>
          <p:nvPr/>
        </p:nvSpPr>
        <p:spPr bwMode="auto">
          <a:xfrm>
            <a:off x="3927475" y="8769350"/>
            <a:ext cx="3005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fld id="{F3B8C89D-0251-4935-A4D8-06584B528298}" type="slidenum">
              <a:rPr lang="en-US" altLang="en-US" sz="1200"/>
              <a:pPr algn="r"/>
              <a:t>54</a:t>
            </a:fld>
            <a:endParaRPr lang="en-US" altLang="en-US" sz="120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60FE4EE-32D4-420A-88CA-2540D0D58BDE}" type="slidenum">
              <a:rPr lang="en-US" altLang="en-US" smtClean="0">
                <a:latin typeface="Century Gothic" pitchFamily="34" charset="0"/>
              </a:rPr>
              <a:pPr/>
              <a:t>55</a:t>
            </a:fld>
            <a:endParaRPr lang="en-US" altLang="en-US" smtClean="0">
              <a:latin typeface="Century Gothic" pitchFamily="34" charset="0"/>
            </a:endParaRPr>
          </a:p>
        </p:txBody>
      </p:sp>
      <p:sp>
        <p:nvSpPr>
          <p:cNvPr id="144387" name="Slide Image Placeholder 1"/>
          <p:cNvSpPr>
            <a:spLocks noGrp="1" noRot="1" noChangeAspect="1" noTextEdit="1"/>
          </p:cNvSpPr>
          <p:nvPr>
            <p:ph type="sldImg"/>
          </p:nvPr>
        </p:nvSpPr>
        <p:spPr>
          <a:ln/>
        </p:spPr>
      </p:sp>
      <p:sp>
        <p:nvSpPr>
          <p:cNvPr id="14438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144389" name="Slide Number Placeholder 3"/>
          <p:cNvSpPr txBox="1">
            <a:spLocks noGrp="1"/>
          </p:cNvSpPr>
          <p:nvPr/>
        </p:nvSpPr>
        <p:spPr bwMode="auto">
          <a:xfrm>
            <a:off x="3927475" y="8769350"/>
            <a:ext cx="3005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fld id="{1E7ED4B8-01D9-44EB-AE51-5F0FF3B7462B}" type="slidenum">
              <a:rPr lang="en-US" altLang="en-US" sz="1200"/>
              <a:pPr algn="r"/>
              <a:t>55</a:t>
            </a:fld>
            <a:endParaRPr lang="en-US" altLang="en-US" sz="120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FBB62BE-51CC-438A-841A-A4BAA5CC2875}" type="slidenum">
              <a:rPr lang="en-US" altLang="en-US" smtClean="0">
                <a:latin typeface="Century Gothic" pitchFamily="34" charset="0"/>
              </a:rPr>
              <a:pPr/>
              <a:t>56</a:t>
            </a:fld>
            <a:endParaRPr lang="en-US" altLang="en-US" smtClean="0">
              <a:latin typeface="Century Gothic" pitchFamily="34" charset="0"/>
            </a:endParaRPr>
          </a:p>
        </p:txBody>
      </p:sp>
      <p:sp>
        <p:nvSpPr>
          <p:cNvPr id="145411" name="Slide Image Placeholder 1"/>
          <p:cNvSpPr>
            <a:spLocks noGrp="1" noRot="1" noChangeAspect="1" noTextEdit="1"/>
          </p:cNvSpPr>
          <p:nvPr>
            <p:ph type="sldImg"/>
          </p:nvPr>
        </p:nvSpPr>
        <p:spPr>
          <a:ln/>
        </p:spPr>
      </p:sp>
      <p:sp>
        <p:nvSpPr>
          <p:cNvPr id="14541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145413" name="Slide Number Placeholder 3"/>
          <p:cNvSpPr txBox="1">
            <a:spLocks noGrp="1"/>
          </p:cNvSpPr>
          <p:nvPr/>
        </p:nvSpPr>
        <p:spPr bwMode="auto">
          <a:xfrm>
            <a:off x="3927475" y="8769350"/>
            <a:ext cx="3005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fld id="{DA1D1F47-E6E8-4FBF-B69D-2E85E7D9DAE9}" type="slidenum">
              <a:rPr lang="en-US" altLang="en-US" sz="1200"/>
              <a:pPr algn="r"/>
              <a:t>56</a:t>
            </a:fld>
            <a:endParaRPr lang="en-US" altLang="en-US" sz="120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4FD3E62-ECBE-4098-B5E9-4FB7B3B4A1D6}" type="slidenum">
              <a:rPr lang="en-US" altLang="en-US" smtClean="0">
                <a:latin typeface="Century Gothic" pitchFamily="34" charset="0"/>
              </a:rPr>
              <a:pPr/>
              <a:t>57</a:t>
            </a:fld>
            <a:endParaRPr lang="en-US" altLang="en-US" smtClean="0">
              <a:latin typeface="Century Gothic" pitchFamily="34" charset="0"/>
            </a:endParaRPr>
          </a:p>
        </p:txBody>
      </p:sp>
      <p:sp>
        <p:nvSpPr>
          <p:cNvPr id="146435" name="Slide Image Placeholder 1"/>
          <p:cNvSpPr>
            <a:spLocks noGrp="1" noRot="1" noChangeAspect="1" noTextEdit="1"/>
          </p:cNvSpPr>
          <p:nvPr>
            <p:ph type="sldImg"/>
          </p:nvPr>
        </p:nvSpPr>
        <p:spPr>
          <a:ln/>
        </p:spPr>
      </p:sp>
      <p:sp>
        <p:nvSpPr>
          <p:cNvPr id="14643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146437" name="Slide Number Placeholder 3"/>
          <p:cNvSpPr txBox="1">
            <a:spLocks noGrp="1"/>
          </p:cNvSpPr>
          <p:nvPr/>
        </p:nvSpPr>
        <p:spPr bwMode="auto">
          <a:xfrm>
            <a:off x="3927475" y="8769350"/>
            <a:ext cx="3005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fld id="{9E090E12-5F98-4CB5-85C5-3C50D1F4BF9B}" type="slidenum">
              <a:rPr lang="en-US" altLang="en-US" sz="1200"/>
              <a:pPr algn="r"/>
              <a:t>57</a:t>
            </a:fld>
            <a:endParaRPr lang="en-US" altLang="en-US" sz="120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FF5D847-46E3-4B1D-AE85-9E4E3913139D}" type="slidenum">
              <a:rPr lang="en-US" altLang="en-US" smtClean="0">
                <a:latin typeface="Century Gothic" pitchFamily="34" charset="0"/>
              </a:rPr>
              <a:pPr/>
              <a:t>58</a:t>
            </a:fld>
            <a:endParaRPr lang="en-US" altLang="en-US" smtClean="0">
              <a:latin typeface="Century Gothic" pitchFamily="34" charset="0"/>
            </a:endParaRPr>
          </a:p>
        </p:txBody>
      </p:sp>
      <p:sp>
        <p:nvSpPr>
          <p:cNvPr id="147459" name="Slide Image Placeholder 1"/>
          <p:cNvSpPr>
            <a:spLocks noGrp="1" noRot="1" noChangeAspect="1" noTextEdit="1"/>
          </p:cNvSpPr>
          <p:nvPr>
            <p:ph type="sldImg"/>
          </p:nvPr>
        </p:nvSpPr>
        <p:spPr>
          <a:ln/>
        </p:spPr>
      </p:sp>
      <p:sp>
        <p:nvSpPr>
          <p:cNvPr id="14746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147461" name="Slide Number Placeholder 3"/>
          <p:cNvSpPr txBox="1">
            <a:spLocks noGrp="1"/>
          </p:cNvSpPr>
          <p:nvPr/>
        </p:nvSpPr>
        <p:spPr bwMode="auto">
          <a:xfrm>
            <a:off x="3927475" y="8769350"/>
            <a:ext cx="3005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fld id="{B383FD30-2327-4503-95FB-7AE1C1F07C8C}" type="slidenum">
              <a:rPr lang="en-US" altLang="en-US" sz="1200"/>
              <a:pPr algn="r"/>
              <a:t>58</a:t>
            </a:fld>
            <a:endParaRPr lang="en-US" altLang="en-US" sz="120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5FF254B-E499-4BDE-9482-6D0434300353}" type="slidenum">
              <a:rPr lang="en-US" altLang="en-US" smtClean="0">
                <a:latin typeface="Century Gothic" pitchFamily="34" charset="0"/>
              </a:rPr>
              <a:pPr/>
              <a:t>59</a:t>
            </a:fld>
            <a:endParaRPr lang="en-US" altLang="en-US" smtClean="0">
              <a:latin typeface="Century Gothic" pitchFamily="34" charset="0"/>
            </a:endParaRPr>
          </a:p>
        </p:txBody>
      </p:sp>
      <p:sp>
        <p:nvSpPr>
          <p:cNvPr id="148483" name="Slide Image Placeholder 1"/>
          <p:cNvSpPr>
            <a:spLocks noGrp="1" noRot="1" noChangeAspect="1" noTextEdit="1"/>
          </p:cNvSpPr>
          <p:nvPr>
            <p:ph type="sldImg"/>
          </p:nvPr>
        </p:nvSpPr>
        <p:spPr>
          <a:ln/>
        </p:spPr>
      </p:sp>
      <p:sp>
        <p:nvSpPr>
          <p:cNvPr id="14848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148485" name="Slide Number Placeholder 3"/>
          <p:cNvSpPr txBox="1">
            <a:spLocks noGrp="1"/>
          </p:cNvSpPr>
          <p:nvPr/>
        </p:nvSpPr>
        <p:spPr bwMode="auto">
          <a:xfrm>
            <a:off x="3927475" y="8769350"/>
            <a:ext cx="3005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fld id="{348D6AE7-1428-499F-8116-1B0FFAC1512F}" type="slidenum">
              <a:rPr lang="en-US" altLang="en-US" sz="1200"/>
              <a:pPr algn="r"/>
              <a:t>59</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3BFE6A3-C587-47A9-B1F6-13207F452D33}" type="slidenum">
              <a:rPr lang="en-US" altLang="en-US" smtClean="0">
                <a:latin typeface="Century Gothic" pitchFamily="34" charset="0"/>
              </a:rPr>
              <a:pPr/>
              <a:t>6</a:t>
            </a:fld>
            <a:endParaRPr lang="en-US" altLang="en-US" smtClean="0">
              <a:latin typeface="Century Gothic" pitchFamily="34" charset="0"/>
            </a:endParaRPr>
          </a:p>
        </p:txBody>
      </p:sp>
      <p:sp>
        <p:nvSpPr>
          <p:cNvPr id="94211" name="Slide Image Placeholder 1"/>
          <p:cNvSpPr>
            <a:spLocks noGrp="1" noRot="1" noChangeAspect="1" noTextEdit="1"/>
          </p:cNvSpPr>
          <p:nvPr>
            <p:ph type="sldImg"/>
          </p:nvPr>
        </p:nvSpPr>
        <p:spPr>
          <a:ln/>
        </p:spPr>
      </p:sp>
      <p:sp>
        <p:nvSpPr>
          <p:cNvPr id="9421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94213" name="Slide Number Placeholder 3"/>
          <p:cNvSpPr txBox="1">
            <a:spLocks noGrp="1"/>
          </p:cNvSpPr>
          <p:nvPr/>
        </p:nvSpPr>
        <p:spPr bwMode="auto">
          <a:xfrm>
            <a:off x="3927475" y="8769350"/>
            <a:ext cx="3005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fld id="{F3A975B6-355F-4E4B-8B9E-CE6BA54D1CA8}" type="slidenum">
              <a:rPr lang="en-US" altLang="en-US" sz="1200"/>
              <a:pPr algn="r"/>
              <a:t>6</a:t>
            </a:fld>
            <a:endParaRPr lang="en-US" altLang="en-US" sz="120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FE957DA-DCD5-4569-926D-BB54D2DFCADE}" type="slidenum">
              <a:rPr lang="en-US" altLang="en-US" smtClean="0">
                <a:latin typeface="Century Gothic" pitchFamily="34" charset="0"/>
              </a:rPr>
              <a:pPr/>
              <a:t>60</a:t>
            </a:fld>
            <a:endParaRPr lang="en-US" altLang="en-US" smtClean="0">
              <a:latin typeface="Century Gothic" pitchFamily="34" charset="0"/>
            </a:endParaRPr>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0D21E6C-2F9E-4A92-94EB-1F37105E8994}" type="slidenum">
              <a:rPr lang="en-US" altLang="en-US" smtClean="0">
                <a:latin typeface="Century Gothic" pitchFamily="34" charset="0"/>
              </a:rPr>
              <a:pPr/>
              <a:t>61</a:t>
            </a:fld>
            <a:endParaRPr lang="en-US" altLang="en-US" smtClean="0">
              <a:latin typeface="Century Gothic" pitchFamily="34" charset="0"/>
            </a:endParaRPr>
          </a:p>
        </p:txBody>
      </p:sp>
      <p:sp>
        <p:nvSpPr>
          <p:cNvPr id="150531" name="Slide Image Placeholder 1"/>
          <p:cNvSpPr>
            <a:spLocks noGrp="1" noRot="1" noChangeAspect="1" noTextEdit="1"/>
          </p:cNvSpPr>
          <p:nvPr>
            <p:ph type="sldImg"/>
          </p:nvPr>
        </p:nvSpPr>
        <p:spPr>
          <a:ln/>
        </p:spPr>
      </p:sp>
      <p:sp>
        <p:nvSpPr>
          <p:cNvPr id="15053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150533" name="Slide Number Placeholder 3"/>
          <p:cNvSpPr txBox="1">
            <a:spLocks noGrp="1"/>
          </p:cNvSpPr>
          <p:nvPr/>
        </p:nvSpPr>
        <p:spPr bwMode="auto">
          <a:xfrm>
            <a:off x="3927475" y="8769350"/>
            <a:ext cx="3005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fld id="{AA0C8DAE-E1A2-4701-BCE1-167406F18DE1}" type="slidenum">
              <a:rPr lang="en-US" altLang="en-US" sz="1200"/>
              <a:pPr algn="r"/>
              <a:t>61</a:t>
            </a:fld>
            <a:endParaRPr lang="en-US" altLang="en-US" sz="120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3F24E1C-E18A-49E6-9DA7-344F5C9FA7E3}" type="slidenum">
              <a:rPr lang="en-US" altLang="en-US" smtClean="0">
                <a:latin typeface="Century Gothic" pitchFamily="34" charset="0"/>
              </a:rPr>
              <a:pPr/>
              <a:t>62</a:t>
            </a:fld>
            <a:endParaRPr lang="en-US" altLang="en-US" smtClean="0">
              <a:latin typeface="Century Gothic" pitchFamily="34" charset="0"/>
            </a:endParaRPr>
          </a:p>
        </p:txBody>
      </p:sp>
      <p:sp>
        <p:nvSpPr>
          <p:cNvPr id="151555" name="Slide Image Placeholder 1"/>
          <p:cNvSpPr>
            <a:spLocks noGrp="1" noRot="1" noChangeAspect="1" noTextEdit="1"/>
          </p:cNvSpPr>
          <p:nvPr>
            <p:ph type="sldImg"/>
          </p:nvPr>
        </p:nvSpPr>
        <p:spPr>
          <a:ln/>
        </p:spPr>
      </p:sp>
      <p:sp>
        <p:nvSpPr>
          <p:cNvPr id="15155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151557" name="Slide Number Placeholder 3"/>
          <p:cNvSpPr txBox="1">
            <a:spLocks noGrp="1"/>
          </p:cNvSpPr>
          <p:nvPr/>
        </p:nvSpPr>
        <p:spPr bwMode="auto">
          <a:xfrm>
            <a:off x="3927475" y="8769350"/>
            <a:ext cx="3005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fld id="{D936945F-CF3D-4BAF-92C5-590B1275D2CE}" type="slidenum">
              <a:rPr lang="en-US" altLang="en-US" sz="1200"/>
              <a:pPr algn="r"/>
              <a:t>62</a:t>
            </a:fld>
            <a:endParaRPr lang="en-US" altLang="en-US" sz="120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EFF9440-634E-4B1D-808A-AFD47F9F3813}" type="slidenum">
              <a:rPr lang="en-US" altLang="en-US" smtClean="0">
                <a:latin typeface="Century Gothic" pitchFamily="34" charset="0"/>
              </a:rPr>
              <a:pPr/>
              <a:t>63</a:t>
            </a:fld>
            <a:endParaRPr lang="en-US" altLang="en-US" smtClean="0">
              <a:latin typeface="Century Gothic" pitchFamily="34" charset="0"/>
            </a:endParaRPr>
          </a:p>
        </p:txBody>
      </p:sp>
      <p:sp>
        <p:nvSpPr>
          <p:cNvPr id="152579" name="Slide Image Placeholder 1"/>
          <p:cNvSpPr>
            <a:spLocks noGrp="1" noRot="1" noChangeAspect="1" noTextEdit="1"/>
          </p:cNvSpPr>
          <p:nvPr>
            <p:ph type="sldImg"/>
          </p:nvPr>
        </p:nvSpPr>
        <p:spPr>
          <a:ln/>
        </p:spPr>
      </p:sp>
      <p:sp>
        <p:nvSpPr>
          <p:cNvPr id="15258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152581" name="Slide Number Placeholder 3"/>
          <p:cNvSpPr txBox="1">
            <a:spLocks noGrp="1"/>
          </p:cNvSpPr>
          <p:nvPr/>
        </p:nvSpPr>
        <p:spPr bwMode="auto">
          <a:xfrm>
            <a:off x="3927475" y="8769350"/>
            <a:ext cx="3005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fld id="{47313F09-C653-43BF-B970-3DFE048D7996}" type="slidenum">
              <a:rPr lang="en-US" altLang="en-US" sz="1200"/>
              <a:pPr algn="r"/>
              <a:t>63</a:t>
            </a:fld>
            <a:endParaRPr lang="en-US" altLang="en-US" sz="120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B282B93-72F9-4E32-911E-FCDCD85B546C}" type="slidenum">
              <a:rPr lang="en-US" altLang="en-US" smtClean="0">
                <a:latin typeface="Century Gothic" pitchFamily="34" charset="0"/>
              </a:rPr>
              <a:pPr/>
              <a:t>64</a:t>
            </a:fld>
            <a:endParaRPr lang="en-US" altLang="en-US" smtClean="0">
              <a:latin typeface="Century Gothic" pitchFamily="34" charset="0"/>
            </a:endParaRPr>
          </a:p>
        </p:txBody>
      </p:sp>
      <p:sp>
        <p:nvSpPr>
          <p:cNvPr id="153603" name="Slide Image Placeholder 1"/>
          <p:cNvSpPr>
            <a:spLocks noGrp="1" noRot="1" noChangeAspect="1" noTextEdit="1"/>
          </p:cNvSpPr>
          <p:nvPr>
            <p:ph type="sldImg"/>
          </p:nvPr>
        </p:nvSpPr>
        <p:spPr>
          <a:ln/>
        </p:spPr>
      </p:sp>
      <p:sp>
        <p:nvSpPr>
          <p:cNvPr id="15360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153605" name="Slide Number Placeholder 3"/>
          <p:cNvSpPr txBox="1">
            <a:spLocks noGrp="1"/>
          </p:cNvSpPr>
          <p:nvPr/>
        </p:nvSpPr>
        <p:spPr bwMode="auto">
          <a:xfrm>
            <a:off x="3927475" y="8769350"/>
            <a:ext cx="3005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fld id="{4920603F-2EE6-4D37-BEEE-B705A9A37F37}" type="slidenum">
              <a:rPr lang="en-US" altLang="en-US" sz="1200"/>
              <a:pPr algn="r"/>
              <a:t>64</a:t>
            </a:fld>
            <a:endParaRPr lang="en-US" altLang="en-US" sz="120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B89EFE7-29DF-42DF-9501-BC3C7C351C42}" type="slidenum">
              <a:rPr lang="en-US" altLang="en-US" smtClean="0">
                <a:latin typeface="Century Gothic" pitchFamily="34" charset="0"/>
              </a:rPr>
              <a:pPr/>
              <a:t>65</a:t>
            </a:fld>
            <a:endParaRPr lang="en-US" altLang="en-US" smtClean="0">
              <a:latin typeface="Century Gothic" pitchFamily="34" charset="0"/>
            </a:endParaRPr>
          </a:p>
        </p:txBody>
      </p:sp>
      <p:sp>
        <p:nvSpPr>
          <p:cNvPr id="154627" name="Slide Image Placeholder 1"/>
          <p:cNvSpPr>
            <a:spLocks noGrp="1" noRot="1" noChangeAspect="1" noTextEdit="1"/>
          </p:cNvSpPr>
          <p:nvPr>
            <p:ph type="sldImg"/>
          </p:nvPr>
        </p:nvSpPr>
        <p:spPr>
          <a:ln/>
        </p:spPr>
      </p:sp>
      <p:sp>
        <p:nvSpPr>
          <p:cNvPr id="15462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154629" name="Slide Number Placeholder 3"/>
          <p:cNvSpPr txBox="1">
            <a:spLocks noGrp="1"/>
          </p:cNvSpPr>
          <p:nvPr/>
        </p:nvSpPr>
        <p:spPr bwMode="auto">
          <a:xfrm>
            <a:off x="3927475" y="8769350"/>
            <a:ext cx="3005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fld id="{2882C26A-29CA-42CB-B51F-BB63EE151158}" type="slidenum">
              <a:rPr lang="en-US" altLang="en-US" sz="1200"/>
              <a:pPr algn="r"/>
              <a:t>65</a:t>
            </a:fld>
            <a:endParaRPr lang="en-US" altLang="en-US" sz="120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7AAFC24-D927-4F83-AFE3-94AD4ED483AE}" type="slidenum">
              <a:rPr lang="en-US" altLang="en-US" smtClean="0">
                <a:latin typeface="Century Gothic" pitchFamily="34" charset="0"/>
              </a:rPr>
              <a:pPr/>
              <a:t>66</a:t>
            </a:fld>
            <a:endParaRPr lang="en-US" altLang="en-US" smtClean="0">
              <a:latin typeface="Century Gothic" pitchFamily="34" charset="0"/>
            </a:endParaRPr>
          </a:p>
        </p:txBody>
      </p:sp>
      <p:sp>
        <p:nvSpPr>
          <p:cNvPr id="155651" name="Slide Image Placeholder 1"/>
          <p:cNvSpPr>
            <a:spLocks noGrp="1" noRot="1" noChangeAspect="1" noTextEdit="1"/>
          </p:cNvSpPr>
          <p:nvPr>
            <p:ph type="sldImg"/>
          </p:nvPr>
        </p:nvSpPr>
        <p:spPr>
          <a:ln/>
        </p:spPr>
      </p:sp>
      <p:sp>
        <p:nvSpPr>
          <p:cNvPr id="15565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155653" name="Slide Number Placeholder 3"/>
          <p:cNvSpPr txBox="1">
            <a:spLocks noGrp="1"/>
          </p:cNvSpPr>
          <p:nvPr/>
        </p:nvSpPr>
        <p:spPr bwMode="auto">
          <a:xfrm>
            <a:off x="3927475" y="8769350"/>
            <a:ext cx="3005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fld id="{2EFBFF20-C804-4EF8-8F0C-3510E3A0DD8B}" type="slidenum">
              <a:rPr lang="en-US" altLang="en-US" sz="1200"/>
              <a:pPr algn="r"/>
              <a:t>66</a:t>
            </a:fld>
            <a:endParaRPr lang="en-US" altLang="en-US" sz="120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6961B18-E5FF-429C-9E0B-157DE01791FC}" type="slidenum">
              <a:rPr lang="en-US" altLang="en-US" smtClean="0">
                <a:latin typeface="Century Gothic" pitchFamily="34" charset="0"/>
              </a:rPr>
              <a:pPr/>
              <a:t>67</a:t>
            </a:fld>
            <a:endParaRPr lang="en-US" altLang="en-US" smtClean="0">
              <a:latin typeface="Century Gothic" pitchFamily="34" charset="0"/>
            </a:endParaRPr>
          </a:p>
        </p:txBody>
      </p:sp>
      <p:sp>
        <p:nvSpPr>
          <p:cNvPr id="156675" name="Slide Image Placeholder 1"/>
          <p:cNvSpPr>
            <a:spLocks noGrp="1" noRot="1" noChangeAspect="1" noTextEdit="1"/>
          </p:cNvSpPr>
          <p:nvPr>
            <p:ph type="sldImg"/>
          </p:nvPr>
        </p:nvSpPr>
        <p:spPr>
          <a:ln/>
        </p:spPr>
      </p:sp>
      <p:sp>
        <p:nvSpPr>
          <p:cNvPr id="15667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156677" name="Slide Number Placeholder 3"/>
          <p:cNvSpPr txBox="1">
            <a:spLocks noGrp="1"/>
          </p:cNvSpPr>
          <p:nvPr/>
        </p:nvSpPr>
        <p:spPr bwMode="auto">
          <a:xfrm>
            <a:off x="3927475" y="8769350"/>
            <a:ext cx="3005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fld id="{E5F8BFC7-AF41-4D06-973A-CFEA7E3A391D}" type="slidenum">
              <a:rPr lang="en-US" altLang="en-US" sz="1200"/>
              <a:pPr algn="r"/>
              <a:t>67</a:t>
            </a:fld>
            <a:endParaRPr lang="en-US" altLang="en-US" sz="120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87287AF-1FE4-4C90-9F1B-9D5B86122BD6}" type="slidenum">
              <a:rPr lang="en-US" altLang="en-US" smtClean="0">
                <a:latin typeface="Century Gothic" pitchFamily="34" charset="0"/>
              </a:rPr>
              <a:pPr/>
              <a:t>68</a:t>
            </a:fld>
            <a:endParaRPr lang="en-US" altLang="en-US" smtClean="0">
              <a:latin typeface="Century Gothic" pitchFamily="34" charset="0"/>
            </a:endParaRPr>
          </a:p>
        </p:txBody>
      </p:sp>
      <p:sp>
        <p:nvSpPr>
          <p:cNvPr id="157699" name="Slide Image Placeholder 1"/>
          <p:cNvSpPr>
            <a:spLocks noGrp="1" noRot="1" noChangeAspect="1" noTextEdit="1"/>
          </p:cNvSpPr>
          <p:nvPr>
            <p:ph type="sldImg"/>
          </p:nvPr>
        </p:nvSpPr>
        <p:spPr>
          <a:ln/>
        </p:spPr>
      </p:sp>
      <p:sp>
        <p:nvSpPr>
          <p:cNvPr id="15770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157701" name="Slide Number Placeholder 3"/>
          <p:cNvSpPr txBox="1">
            <a:spLocks noGrp="1"/>
          </p:cNvSpPr>
          <p:nvPr/>
        </p:nvSpPr>
        <p:spPr bwMode="auto">
          <a:xfrm>
            <a:off x="3927475" y="8769350"/>
            <a:ext cx="3005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fld id="{EEEF1370-0D50-4A2A-B546-396B92ECF99C}" type="slidenum">
              <a:rPr lang="en-US" altLang="en-US" sz="1200"/>
              <a:pPr algn="r"/>
              <a:t>68</a:t>
            </a:fld>
            <a:endParaRPr lang="en-US" altLang="en-US" sz="120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FEDF60E-2E44-4736-A9E4-0DA5DFC7204D}" type="slidenum">
              <a:rPr lang="en-US" altLang="en-US" smtClean="0">
                <a:latin typeface="Century Gothic" pitchFamily="34" charset="0"/>
              </a:rPr>
              <a:pPr/>
              <a:t>69</a:t>
            </a:fld>
            <a:endParaRPr lang="en-US" altLang="en-US" smtClean="0">
              <a:latin typeface="Century Gothic" pitchFamily="34" charset="0"/>
            </a:endParaRPr>
          </a:p>
        </p:txBody>
      </p:sp>
      <p:sp>
        <p:nvSpPr>
          <p:cNvPr id="158723" name="Slide Image Placeholder 1"/>
          <p:cNvSpPr>
            <a:spLocks noGrp="1" noRot="1" noChangeAspect="1" noTextEdit="1"/>
          </p:cNvSpPr>
          <p:nvPr>
            <p:ph type="sldImg"/>
          </p:nvPr>
        </p:nvSpPr>
        <p:spPr>
          <a:ln/>
        </p:spPr>
      </p:sp>
      <p:sp>
        <p:nvSpPr>
          <p:cNvPr id="15872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158725" name="Slide Number Placeholder 3"/>
          <p:cNvSpPr txBox="1">
            <a:spLocks noGrp="1"/>
          </p:cNvSpPr>
          <p:nvPr/>
        </p:nvSpPr>
        <p:spPr bwMode="auto">
          <a:xfrm>
            <a:off x="3927475" y="8769350"/>
            <a:ext cx="3005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fld id="{3F89457C-8419-4F42-929B-D1EC0A0FFB7A}" type="slidenum">
              <a:rPr lang="en-US" altLang="en-US" sz="1200"/>
              <a:pPr algn="r"/>
              <a:t>69</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282FDE0-1616-4E7C-BCC4-44C4C54F6351}" type="slidenum">
              <a:rPr lang="en-US" altLang="en-US" smtClean="0">
                <a:latin typeface="Century Gothic" pitchFamily="34" charset="0"/>
              </a:rPr>
              <a:pPr/>
              <a:t>7</a:t>
            </a:fld>
            <a:endParaRPr lang="en-US" altLang="en-US" smtClean="0">
              <a:latin typeface="Century Gothic" pitchFamily="34" charset="0"/>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945A6A9-1AC1-4102-87A1-7DA016C45BBD}" type="slidenum">
              <a:rPr lang="en-US" altLang="en-US" smtClean="0">
                <a:latin typeface="Century Gothic" pitchFamily="34" charset="0"/>
              </a:rPr>
              <a:pPr/>
              <a:t>70</a:t>
            </a:fld>
            <a:endParaRPr lang="en-US" altLang="en-US" smtClean="0">
              <a:latin typeface="Century Gothic" pitchFamily="34" charset="0"/>
            </a:endParaRPr>
          </a:p>
        </p:txBody>
      </p:sp>
      <p:sp>
        <p:nvSpPr>
          <p:cNvPr id="159747" name="Slide Image Placeholder 1"/>
          <p:cNvSpPr>
            <a:spLocks noGrp="1" noRot="1" noChangeAspect="1" noTextEdit="1"/>
          </p:cNvSpPr>
          <p:nvPr>
            <p:ph type="sldImg"/>
          </p:nvPr>
        </p:nvSpPr>
        <p:spPr>
          <a:ln/>
        </p:spPr>
      </p:sp>
      <p:sp>
        <p:nvSpPr>
          <p:cNvPr id="15974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159749" name="Slide Number Placeholder 3"/>
          <p:cNvSpPr txBox="1">
            <a:spLocks noGrp="1"/>
          </p:cNvSpPr>
          <p:nvPr/>
        </p:nvSpPr>
        <p:spPr bwMode="auto">
          <a:xfrm>
            <a:off x="3927475" y="8769350"/>
            <a:ext cx="3005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fld id="{1E4F7A6A-BF66-4ADC-900A-BAC6063DE260}" type="slidenum">
              <a:rPr lang="en-US" altLang="en-US" sz="1200"/>
              <a:pPr algn="r"/>
              <a:t>70</a:t>
            </a:fld>
            <a:endParaRPr lang="en-US" altLang="en-US" sz="120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1BE7FA6-FAB4-4F8F-8141-6E250F602193}" type="slidenum">
              <a:rPr lang="en-US" altLang="en-US" smtClean="0">
                <a:latin typeface="Century Gothic" pitchFamily="34" charset="0"/>
              </a:rPr>
              <a:pPr/>
              <a:t>71</a:t>
            </a:fld>
            <a:endParaRPr lang="en-US" altLang="en-US" smtClean="0">
              <a:latin typeface="Century Gothic" pitchFamily="34" charset="0"/>
            </a:endParaRPr>
          </a:p>
        </p:txBody>
      </p:sp>
      <p:sp>
        <p:nvSpPr>
          <p:cNvPr id="160771" name="Slide Image Placeholder 1"/>
          <p:cNvSpPr>
            <a:spLocks noGrp="1" noRot="1" noChangeAspect="1" noTextEdit="1"/>
          </p:cNvSpPr>
          <p:nvPr>
            <p:ph type="sldImg"/>
          </p:nvPr>
        </p:nvSpPr>
        <p:spPr>
          <a:ln/>
        </p:spPr>
      </p:sp>
      <p:sp>
        <p:nvSpPr>
          <p:cNvPr id="16077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160773" name="Slide Number Placeholder 3"/>
          <p:cNvSpPr txBox="1">
            <a:spLocks noGrp="1"/>
          </p:cNvSpPr>
          <p:nvPr/>
        </p:nvSpPr>
        <p:spPr bwMode="auto">
          <a:xfrm>
            <a:off x="3927475" y="8769350"/>
            <a:ext cx="3005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fld id="{AFD1EF53-31B6-493A-908A-59AB528C6A7B}" type="slidenum">
              <a:rPr lang="en-US" altLang="en-US" sz="1200"/>
              <a:pPr algn="r"/>
              <a:t>71</a:t>
            </a:fld>
            <a:endParaRPr lang="en-US" altLang="en-US" sz="120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FB5674E-4D43-4A12-9DC1-29F8E78883A7}" type="slidenum">
              <a:rPr lang="en-US" altLang="en-US" smtClean="0">
                <a:latin typeface="Century Gothic" pitchFamily="34" charset="0"/>
              </a:rPr>
              <a:pPr/>
              <a:t>72</a:t>
            </a:fld>
            <a:endParaRPr lang="en-US" altLang="en-US" smtClean="0">
              <a:latin typeface="Century Gothic" pitchFamily="34" charset="0"/>
            </a:endParaRPr>
          </a:p>
        </p:txBody>
      </p:sp>
      <p:sp>
        <p:nvSpPr>
          <p:cNvPr id="161795" name="Slide Image Placeholder 1"/>
          <p:cNvSpPr>
            <a:spLocks noGrp="1" noRot="1" noChangeAspect="1" noTextEdit="1"/>
          </p:cNvSpPr>
          <p:nvPr>
            <p:ph type="sldImg"/>
          </p:nvPr>
        </p:nvSpPr>
        <p:spPr>
          <a:ln/>
        </p:spPr>
      </p:sp>
      <p:sp>
        <p:nvSpPr>
          <p:cNvPr id="16179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161797" name="Slide Number Placeholder 3"/>
          <p:cNvSpPr txBox="1">
            <a:spLocks noGrp="1"/>
          </p:cNvSpPr>
          <p:nvPr/>
        </p:nvSpPr>
        <p:spPr bwMode="auto">
          <a:xfrm>
            <a:off x="3927475" y="8769350"/>
            <a:ext cx="3005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fld id="{6F36539F-9845-4A49-A7D2-4C41FF5EA783}" type="slidenum">
              <a:rPr lang="en-US" altLang="en-US" sz="1200"/>
              <a:pPr algn="r"/>
              <a:t>72</a:t>
            </a:fld>
            <a:endParaRPr lang="en-US" altLang="en-US" sz="120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5CCDB52-7F79-4C4A-BB45-6035BDA42CE2}" type="slidenum">
              <a:rPr lang="en-US" altLang="en-US" smtClean="0">
                <a:latin typeface="Century Gothic" pitchFamily="34" charset="0"/>
              </a:rPr>
              <a:pPr/>
              <a:t>73</a:t>
            </a:fld>
            <a:endParaRPr lang="en-US" altLang="en-US" smtClean="0">
              <a:latin typeface="Century Gothic" pitchFamily="34" charset="0"/>
            </a:endParaRPr>
          </a:p>
        </p:txBody>
      </p:sp>
      <p:sp>
        <p:nvSpPr>
          <p:cNvPr id="162819" name="Slide Image Placeholder 1"/>
          <p:cNvSpPr>
            <a:spLocks noGrp="1" noRot="1" noChangeAspect="1" noTextEdit="1"/>
          </p:cNvSpPr>
          <p:nvPr>
            <p:ph type="sldImg"/>
          </p:nvPr>
        </p:nvSpPr>
        <p:spPr>
          <a:ln/>
        </p:spPr>
      </p:sp>
      <p:sp>
        <p:nvSpPr>
          <p:cNvPr id="16282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162821" name="Slide Number Placeholder 3"/>
          <p:cNvSpPr txBox="1">
            <a:spLocks noGrp="1"/>
          </p:cNvSpPr>
          <p:nvPr/>
        </p:nvSpPr>
        <p:spPr bwMode="auto">
          <a:xfrm>
            <a:off x="3927475" y="8769350"/>
            <a:ext cx="3005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fld id="{632FCB59-05CB-4CDB-80AD-92E340C22639}" type="slidenum">
              <a:rPr lang="en-US" altLang="en-US" sz="1200"/>
              <a:pPr algn="r"/>
              <a:t>73</a:t>
            </a:fld>
            <a:endParaRPr lang="en-US" altLang="en-US" sz="120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0ABA28E-2225-403F-975E-D8F81C868257}" type="slidenum">
              <a:rPr lang="en-US" altLang="en-US" smtClean="0">
                <a:latin typeface="Century Gothic" pitchFamily="34" charset="0"/>
              </a:rPr>
              <a:pPr/>
              <a:t>74</a:t>
            </a:fld>
            <a:endParaRPr lang="en-US" altLang="en-US" smtClean="0">
              <a:latin typeface="Century Gothic" pitchFamily="34" charset="0"/>
            </a:endParaRPr>
          </a:p>
        </p:txBody>
      </p:sp>
      <p:sp>
        <p:nvSpPr>
          <p:cNvPr id="163843" name="Slide Image Placeholder 1"/>
          <p:cNvSpPr>
            <a:spLocks noGrp="1" noRot="1" noChangeAspect="1" noTextEdit="1"/>
          </p:cNvSpPr>
          <p:nvPr>
            <p:ph type="sldImg"/>
          </p:nvPr>
        </p:nvSpPr>
        <p:spPr>
          <a:ln/>
        </p:spPr>
      </p:sp>
      <p:sp>
        <p:nvSpPr>
          <p:cNvPr id="16384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163845" name="Slide Number Placeholder 3"/>
          <p:cNvSpPr txBox="1">
            <a:spLocks noGrp="1"/>
          </p:cNvSpPr>
          <p:nvPr/>
        </p:nvSpPr>
        <p:spPr bwMode="auto">
          <a:xfrm>
            <a:off x="3927475" y="8769350"/>
            <a:ext cx="3005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fld id="{FD6580E1-B9C4-4B57-9AC8-C357124FC663}" type="slidenum">
              <a:rPr lang="en-US" altLang="en-US" sz="1200"/>
              <a:pPr algn="r"/>
              <a:t>74</a:t>
            </a:fld>
            <a:endParaRPr lang="en-US" altLang="en-US" sz="120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253C13B-6295-4CC1-93FB-911D821E2962}" type="slidenum">
              <a:rPr lang="en-US" altLang="en-US" smtClean="0">
                <a:latin typeface="Century Gothic" pitchFamily="34" charset="0"/>
              </a:rPr>
              <a:pPr/>
              <a:t>75</a:t>
            </a:fld>
            <a:endParaRPr lang="en-US" altLang="en-US" smtClean="0">
              <a:latin typeface="Century Gothic" pitchFamily="34" charset="0"/>
            </a:endParaRPr>
          </a:p>
        </p:txBody>
      </p:sp>
      <p:sp>
        <p:nvSpPr>
          <p:cNvPr id="164867" name="Slide Image Placeholder 1"/>
          <p:cNvSpPr>
            <a:spLocks noGrp="1" noRot="1" noChangeAspect="1" noTextEdit="1"/>
          </p:cNvSpPr>
          <p:nvPr>
            <p:ph type="sldImg"/>
          </p:nvPr>
        </p:nvSpPr>
        <p:spPr>
          <a:ln/>
        </p:spPr>
      </p:sp>
      <p:sp>
        <p:nvSpPr>
          <p:cNvPr id="16486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164869" name="Slide Number Placeholder 3"/>
          <p:cNvSpPr txBox="1">
            <a:spLocks noGrp="1"/>
          </p:cNvSpPr>
          <p:nvPr/>
        </p:nvSpPr>
        <p:spPr bwMode="auto">
          <a:xfrm>
            <a:off x="3927475" y="8769350"/>
            <a:ext cx="3005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fld id="{94FE4F0D-2F26-45A7-8C0D-DCA1A8FF86CE}" type="slidenum">
              <a:rPr lang="en-US" altLang="en-US" sz="1200"/>
              <a:pPr algn="r"/>
              <a:t>75</a:t>
            </a:fld>
            <a:endParaRPr lang="en-US" altLang="en-US" sz="120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7F2FDA4-675D-46E9-9A99-E83A74C80A2D}" type="slidenum">
              <a:rPr lang="en-US" altLang="en-US" smtClean="0">
                <a:latin typeface="Century Gothic" pitchFamily="34" charset="0"/>
              </a:rPr>
              <a:pPr/>
              <a:t>76</a:t>
            </a:fld>
            <a:endParaRPr lang="en-US" altLang="en-US" smtClean="0">
              <a:latin typeface="Century Gothic" pitchFamily="34" charset="0"/>
            </a:endParaRPr>
          </a:p>
        </p:txBody>
      </p:sp>
      <p:sp>
        <p:nvSpPr>
          <p:cNvPr id="165891" name="Slide Image Placeholder 1"/>
          <p:cNvSpPr>
            <a:spLocks noGrp="1" noRot="1" noChangeAspect="1" noTextEdit="1"/>
          </p:cNvSpPr>
          <p:nvPr>
            <p:ph type="sldImg"/>
          </p:nvPr>
        </p:nvSpPr>
        <p:spPr>
          <a:ln/>
        </p:spPr>
      </p:sp>
      <p:sp>
        <p:nvSpPr>
          <p:cNvPr id="16589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165893" name="Slide Number Placeholder 3"/>
          <p:cNvSpPr txBox="1">
            <a:spLocks noGrp="1"/>
          </p:cNvSpPr>
          <p:nvPr/>
        </p:nvSpPr>
        <p:spPr bwMode="auto">
          <a:xfrm>
            <a:off x="3927475" y="8769350"/>
            <a:ext cx="3005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fld id="{847E0913-5474-4715-8DDA-3E503052CCE8}" type="slidenum">
              <a:rPr lang="en-US" altLang="en-US" sz="1200"/>
              <a:pPr algn="r"/>
              <a:t>76</a:t>
            </a:fld>
            <a:endParaRPr lang="en-US" altLang="en-US" sz="120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F06FA1F-0032-4064-8D74-47A8B068E032}" type="slidenum">
              <a:rPr lang="en-US" altLang="en-US" smtClean="0">
                <a:latin typeface="Century Gothic" pitchFamily="34" charset="0"/>
              </a:rPr>
              <a:pPr/>
              <a:t>77</a:t>
            </a:fld>
            <a:endParaRPr lang="en-US" altLang="en-US" smtClean="0">
              <a:latin typeface="Century Gothic" pitchFamily="34" charset="0"/>
            </a:endParaRPr>
          </a:p>
        </p:txBody>
      </p:sp>
      <p:sp>
        <p:nvSpPr>
          <p:cNvPr id="166915" name="Slide Image Placeholder 1"/>
          <p:cNvSpPr>
            <a:spLocks noGrp="1" noRot="1" noChangeAspect="1" noTextEdit="1"/>
          </p:cNvSpPr>
          <p:nvPr>
            <p:ph type="sldImg"/>
          </p:nvPr>
        </p:nvSpPr>
        <p:spPr>
          <a:ln/>
        </p:spPr>
      </p:sp>
      <p:sp>
        <p:nvSpPr>
          <p:cNvPr id="16691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166917" name="Slide Number Placeholder 3"/>
          <p:cNvSpPr txBox="1">
            <a:spLocks noGrp="1"/>
          </p:cNvSpPr>
          <p:nvPr/>
        </p:nvSpPr>
        <p:spPr bwMode="auto">
          <a:xfrm>
            <a:off x="3927475" y="8769350"/>
            <a:ext cx="3005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fld id="{047A10BA-802F-422B-9425-5CC404D8BF5F}" type="slidenum">
              <a:rPr lang="en-US" altLang="en-US" sz="1200"/>
              <a:pPr algn="r"/>
              <a:t>77</a:t>
            </a:fld>
            <a:endParaRPr lang="en-US" altLang="en-US" sz="120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86D0E1E-3F53-4D61-A759-CD9AE964EFD4}" type="slidenum">
              <a:rPr lang="en-US" altLang="en-US" smtClean="0">
                <a:latin typeface="Century Gothic" pitchFamily="34" charset="0"/>
              </a:rPr>
              <a:pPr/>
              <a:t>78</a:t>
            </a:fld>
            <a:endParaRPr lang="en-US" altLang="en-US" smtClean="0">
              <a:latin typeface="Century Gothic" pitchFamily="34" charset="0"/>
            </a:endParaRPr>
          </a:p>
        </p:txBody>
      </p:sp>
      <p:sp>
        <p:nvSpPr>
          <p:cNvPr id="167939" name="Slide Image Placeholder 1"/>
          <p:cNvSpPr>
            <a:spLocks noGrp="1" noRot="1" noChangeAspect="1" noTextEdit="1"/>
          </p:cNvSpPr>
          <p:nvPr>
            <p:ph type="sldImg"/>
          </p:nvPr>
        </p:nvSpPr>
        <p:spPr>
          <a:ln/>
        </p:spPr>
      </p:sp>
      <p:sp>
        <p:nvSpPr>
          <p:cNvPr id="16794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167941" name="Slide Number Placeholder 3"/>
          <p:cNvSpPr txBox="1">
            <a:spLocks noGrp="1"/>
          </p:cNvSpPr>
          <p:nvPr/>
        </p:nvSpPr>
        <p:spPr bwMode="auto">
          <a:xfrm>
            <a:off x="3927475" y="8769350"/>
            <a:ext cx="3005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fld id="{09851AD1-14AA-47DD-A200-EC5A00EEFA42}" type="slidenum">
              <a:rPr lang="en-US" altLang="en-US" sz="1200"/>
              <a:pPr algn="r"/>
              <a:t>78</a:t>
            </a:fld>
            <a:endParaRPr lang="en-US" altLang="en-US" sz="120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7D0EEF5-F185-44A9-8A5F-D2F5818F6982}" type="slidenum">
              <a:rPr lang="en-US" altLang="en-US" smtClean="0">
                <a:latin typeface="Century Gothic" pitchFamily="34" charset="0"/>
              </a:rPr>
              <a:pPr/>
              <a:t>79</a:t>
            </a:fld>
            <a:endParaRPr lang="en-US" altLang="en-US" smtClean="0">
              <a:latin typeface="Century Gothic" pitchFamily="34" charset="0"/>
            </a:endParaRPr>
          </a:p>
        </p:txBody>
      </p:sp>
      <p:sp>
        <p:nvSpPr>
          <p:cNvPr id="168963" name="Slide Image Placeholder 1"/>
          <p:cNvSpPr>
            <a:spLocks noGrp="1" noRot="1" noChangeAspect="1" noTextEdit="1"/>
          </p:cNvSpPr>
          <p:nvPr>
            <p:ph type="sldImg"/>
          </p:nvPr>
        </p:nvSpPr>
        <p:spPr>
          <a:ln/>
        </p:spPr>
      </p:sp>
      <p:sp>
        <p:nvSpPr>
          <p:cNvPr id="16896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168965" name="Slide Number Placeholder 3"/>
          <p:cNvSpPr txBox="1">
            <a:spLocks noGrp="1"/>
          </p:cNvSpPr>
          <p:nvPr/>
        </p:nvSpPr>
        <p:spPr bwMode="auto">
          <a:xfrm>
            <a:off x="3927475" y="8769350"/>
            <a:ext cx="3005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fld id="{2FF8F301-B8C2-4913-A702-6D39420E18CC}" type="slidenum">
              <a:rPr lang="en-US" altLang="en-US" sz="1200"/>
              <a:pPr algn="r"/>
              <a:t>79</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BF285BE-EBCC-43E4-A37D-752FAF7F4A77}" type="slidenum">
              <a:rPr lang="en-US" altLang="en-US" smtClean="0">
                <a:latin typeface="Century Gothic" pitchFamily="34" charset="0"/>
              </a:rPr>
              <a:pPr/>
              <a:t>8</a:t>
            </a:fld>
            <a:endParaRPr lang="en-US" altLang="en-US" smtClean="0">
              <a:latin typeface="Century Gothic" pitchFamily="34" charset="0"/>
            </a:endParaRPr>
          </a:p>
        </p:txBody>
      </p:sp>
      <p:sp>
        <p:nvSpPr>
          <p:cNvPr id="96259" name="Slide Image Placeholder 1"/>
          <p:cNvSpPr>
            <a:spLocks noGrp="1" noRot="1" noChangeAspect="1" noTextEdit="1"/>
          </p:cNvSpPr>
          <p:nvPr>
            <p:ph type="sldImg"/>
          </p:nvPr>
        </p:nvSpPr>
        <p:spPr>
          <a:ln/>
        </p:spPr>
      </p:sp>
      <p:sp>
        <p:nvSpPr>
          <p:cNvPr id="9626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96261" name="Slide Number Placeholder 3"/>
          <p:cNvSpPr txBox="1">
            <a:spLocks noGrp="1"/>
          </p:cNvSpPr>
          <p:nvPr/>
        </p:nvSpPr>
        <p:spPr bwMode="auto">
          <a:xfrm>
            <a:off x="3927475" y="8769350"/>
            <a:ext cx="3005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fld id="{D967F408-7A02-4F36-A7E9-4B539FB5A5E0}" type="slidenum">
              <a:rPr lang="en-US" altLang="en-US" sz="1200"/>
              <a:pPr algn="r"/>
              <a:t>8</a:t>
            </a:fld>
            <a:endParaRPr lang="en-US" altLang="en-US" sz="120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48F9A67-0296-4925-A9A7-94DE3D6D73E0}" type="slidenum">
              <a:rPr lang="en-US" altLang="en-US" smtClean="0">
                <a:latin typeface="Century Gothic" pitchFamily="34" charset="0"/>
              </a:rPr>
              <a:pPr/>
              <a:t>80</a:t>
            </a:fld>
            <a:endParaRPr lang="en-US" altLang="en-US" smtClean="0">
              <a:latin typeface="Century Gothic" pitchFamily="34" charset="0"/>
            </a:endParaRPr>
          </a:p>
        </p:txBody>
      </p:sp>
      <p:sp>
        <p:nvSpPr>
          <p:cNvPr id="169987" name="Slide Image Placeholder 1"/>
          <p:cNvSpPr>
            <a:spLocks noGrp="1" noRot="1" noChangeAspect="1" noTextEdit="1"/>
          </p:cNvSpPr>
          <p:nvPr>
            <p:ph type="sldImg"/>
          </p:nvPr>
        </p:nvSpPr>
        <p:spPr>
          <a:ln/>
        </p:spPr>
      </p:sp>
      <p:sp>
        <p:nvSpPr>
          <p:cNvPr id="16998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169989" name="Slide Number Placeholder 3"/>
          <p:cNvSpPr txBox="1">
            <a:spLocks noGrp="1"/>
          </p:cNvSpPr>
          <p:nvPr/>
        </p:nvSpPr>
        <p:spPr bwMode="auto">
          <a:xfrm>
            <a:off x="3927475" y="8769350"/>
            <a:ext cx="3005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fld id="{0B296DE7-4EC0-44CC-9D2F-65B763BEF6D6}" type="slidenum">
              <a:rPr lang="en-US" altLang="en-US" sz="1200"/>
              <a:pPr algn="r"/>
              <a:t>80</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205EC17-0E56-48CF-BC99-6B9F8AFEDB67}" type="slidenum">
              <a:rPr lang="en-US" altLang="en-US" smtClean="0">
                <a:latin typeface="Century Gothic" pitchFamily="34" charset="0"/>
              </a:rPr>
              <a:pPr/>
              <a:t>9</a:t>
            </a:fld>
            <a:endParaRPr lang="en-US" altLang="en-US" smtClean="0">
              <a:latin typeface="Century Gothic" pitchFamily="34" charset="0"/>
            </a:endParaRPr>
          </a:p>
        </p:txBody>
      </p:sp>
      <p:sp>
        <p:nvSpPr>
          <p:cNvPr id="97283" name="Slide Image Placeholder 1"/>
          <p:cNvSpPr>
            <a:spLocks noGrp="1" noRot="1" noChangeAspect="1" noTextEdit="1"/>
          </p:cNvSpPr>
          <p:nvPr>
            <p:ph type="sldImg"/>
          </p:nvPr>
        </p:nvSpPr>
        <p:spPr>
          <a:ln/>
        </p:spPr>
      </p:sp>
      <p:sp>
        <p:nvSpPr>
          <p:cNvPr id="9728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97285" name="Slide Number Placeholder 3"/>
          <p:cNvSpPr txBox="1">
            <a:spLocks noGrp="1"/>
          </p:cNvSpPr>
          <p:nvPr/>
        </p:nvSpPr>
        <p:spPr bwMode="auto">
          <a:xfrm>
            <a:off x="3927475" y="8769350"/>
            <a:ext cx="3005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fld id="{DB402CB5-55B4-4DE3-A55E-1BAC7E1D0DA8}" type="slidenum">
              <a:rPr lang="en-US" altLang="en-US" sz="1200"/>
              <a:pPr algn="r"/>
              <a:t>9</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9" descr="Content Pag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2700"/>
            <a:ext cx="914400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5" name="Title Placeholder 1"/>
          <p:cNvSpPr>
            <a:spLocks noGrp="1"/>
          </p:cNvSpPr>
          <p:nvPr>
            <p:ph type="ctrTitle"/>
          </p:nvPr>
        </p:nvSpPr>
        <p:spPr bwMode="white">
          <a:xfrm>
            <a:off x="3692525" y="5005388"/>
            <a:ext cx="5270500" cy="1687512"/>
          </a:xfrm>
        </p:spPr>
        <p:txBody>
          <a:bodyPr/>
          <a:lstStyle>
            <a:lvl1pPr algn="r">
              <a:defRPr b="0">
                <a:solidFill>
                  <a:schemeClr val="bg1"/>
                </a:solidFill>
                <a:latin typeface="Franklin Gothic Medium" pitchFamily="34" charset="0"/>
              </a:defRPr>
            </a:lvl1pPr>
          </a:lstStyle>
          <a:p>
            <a:r>
              <a:rPr lang="en-US"/>
              <a:t>Click to edit Master title style</a:t>
            </a:r>
          </a:p>
        </p:txBody>
      </p:sp>
    </p:spTree>
    <p:extLst>
      <p:ext uri="{BB962C8B-B14F-4D97-AF65-F5344CB8AC3E}">
        <p14:creationId xmlns:p14="http://schemas.microsoft.com/office/powerpoint/2010/main" val="2512041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r>
              <a:rPr lang="en-US"/>
              <a:t>Lesson 1:  Military Response and Integration of Military Support</a:t>
            </a: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C5342E8B-1921-4A05-9AA9-813B9492CD73}" type="slidenum">
              <a:rPr lang="en-US"/>
              <a:pPr>
                <a:defRPr/>
              </a:pPr>
              <a:t>‹#›</a:t>
            </a:fld>
            <a:endParaRPr lang="en-US" dirty="0"/>
          </a:p>
        </p:txBody>
      </p:sp>
    </p:spTree>
    <p:extLst>
      <p:ext uri="{BB962C8B-B14F-4D97-AF65-F5344CB8AC3E}">
        <p14:creationId xmlns:p14="http://schemas.microsoft.com/office/powerpoint/2010/main" val="2819984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0"/>
            <a:ext cx="2057400" cy="5592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33400"/>
            <a:ext cx="6019800" cy="5592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r>
              <a:rPr lang="en-US"/>
              <a:t>Lesson 1:  Military Response and Integration of Military Support</a:t>
            </a: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65CB2031-8EB6-436B-AAA4-0BF2B52034C9}" type="slidenum">
              <a:rPr lang="en-US"/>
              <a:pPr>
                <a:defRPr/>
              </a:pPr>
              <a:t>‹#›</a:t>
            </a:fld>
            <a:endParaRPr lang="en-US" dirty="0"/>
          </a:p>
        </p:txBody>
      </p:sp>
    </p:spTree>
    <p:extLst>
      <p:ext uri="{BB962C8B-B14F-4D97-AF65-F5344CB8AC3E}">
        <p14:creationId xmlns:p14="http://schemas.microsoft.com/office/powerpoint/2010/main" val="33369561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3" name="Picture 9" descr="Sub Section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700"/>
            <a:ext cx="914400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3" name="Title Placeholder 1"/>
          <p:cNvSpPr>
            <a:spLocks noGrp="1"/>
          </p:cNvSpPr>
          <p:nvPr>
            <p:ph type="ctrTitle"/>
          </p:nvPr>
        </p:nvSpPr>
        <p:spPr bwMode="white">
          <a:xfrm>
            <a:off x="355600" y="1136650"/>
            <a:ext cx="7772400" cy="4589463"/>
          </a:xfrm>
        </p:spPr>
        <p:txBody>
          <a:bodyPr/>
          <a:lstStyle>
            <a:lvl1pPr>
              <a:defRPr sz="2400" b="0" smtClean="0">
                <a:solidFill>
                  <a:srgbClr val="F8F8F8"/>
                </a:solidFill>
              </a:defRPr>
            </a:lvl1pPr>
          </a:lstStyle>
          <a:p>
            <a:r>
              <a:rPr lang="en-US" smtClean="0"/>
              <a:t>Click to edit Master title style</a:t>
            </a:r>
          </a:p>
        </p:txBody>
      </p:sp>
    </p:spTree>
    <p:extLst>
      <p:ext uri="{BB962C8B-B14F-4D97-AF65-F5344CB8AC3E}">
        <p14:creationId xmlns:p14="http://schemas.microsoft.com/office/powerpoint/2010/main" val="4139677674"/>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8" descr="Content P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700"/>
            <a:ext cx="914400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a:t>Lesson 1:  Military Response and Integration of Military Support</a:t>
            </a:r>
          </a:p>
        </p:txBody>
      </p:sp>
      <p:sp>
        <p:nvSpPr>
          <p:cNvPr id="6" name="Slide Number Placeholder 5"/>
          <p:cNvSpPr>
            <a:spLocks noGrp="1"/>
          </p:cNvSpPr>
          <p:nvPr>
            <p:ph type="sldNum" sz="quarter" idx="11"/>
          </p:nvPr>
        </p:nvSpPr>
        <p:spPr/>
        <p:txBody>
          <a:bodyPr/>
          <a:lstStyle>
            <a:lvl1pPr>
              <a:defRPr/>
            </a:lvl1pPr>
          </a:lstStyle>
          <a:p>
            <a:pPr>
              <a:defRPr/>
            </a:pPr>
            <a:fld id="{D1B55A68-6FDD-4748-B0DE-4127F67BD4B0}" type="slidenum">
              <a:rPr lang="en-US"/>
              <a:pPr>
                <a:defRPr/>
              </a:pPr>
              <a:t>‹#›</a:t>
            </a:fld>
            <a:endParaRPr lang="en-US"/>
          </a:p>
        </p:txBody>
      </p:sp>
    </p:spTree>
    <p:extLst>
      <p:ext uri="{BB962C8B-B14F-4D97-AF65-F5344CB8AC3E}">
        <p14:creationId xmlns:p14="http://schemas.microsoft.com/office/powerpoint/2010/main" val="222428510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r>
              <a:rPr lang="en-US"/>
              <a:t>Lesson 1:  Military Response and Integration of Military Support</a:t>
            </a: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AAFC2C30-92AE-4FCE-A463-7A75956355D2}" type="slidenum">
              <a:rPr lang="en-US"/>
              <a:pPr>
                <a:defRPr/>
              </a:pPr>
              <a:t>‹#›</a:t>
            </a:fld>
            <a:endParaRPr lang="en-US" dirty="0"/>
          </a:p>
        </p:txBody>
      </p:sp>
    </p:spTree>
    <p:extLst>
      <p:ext uri="{BB962C8B-B14F-4D97-AF65-F5344CB8AC3E}">
        <p14:creationId xmlns:p14="http://schemas.microsoft.com/office/powerpoint/2010/main" val="2896181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4"/>
          <p:cNvSpPr>
            <a:spLocks noGrp="1"/>
          </p:cNvSpPr>
          <p:nvPr>
            <p:ph type="ftr" sz="quarter" idx="10"/>
          </p:nvPr>
        </p:nvSpPr>
        <p:spPr/>
        <p:txBody>
          <a:bodyPr/>
          <a:lstStyle>
            <a:lvl1pPr>
              <a:defRPr/>
            </a:lvl1pPr>
          </a:lstStyle>
          <a:p>
            <a:pPr>
              <a:defRPr/>
            </a:pPr>
            <a:r>
              <a:rPr lang="en-US"/>
              <a:t>Lesson 1:  Military Response and Integration of Military Support</a:t>
            </a: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807CFB62-988D-463C-94DB-BC9A3BBFFC4A}" type="slidenum">
              <a:rPr lang="en-US"/>
              <a:pPr>
                <a:defRPr/>
              </a:pPr>
              <a:t>‹#›</a:t>
            </a:fld>
            <a:endParaRPr lang="en-US" dirty="0"/>
          </a:p>
        </p:txBody>
      </p:sp>
    </p:spTree>
    <p:extLst>
      <p:ext uri="{BB962C8B-B14F-4D97-AF65-F5344CB8AC3E}">
        <p14:creationId xmlns:p14="http://schemas.microsoft.com/office/powerpoint/2010/main" val="950723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0050"/>
            <a:ext cx="40386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0050"/>
            <a:ext cx="40386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pPr>
              <a:defRPr/>
            </a:pPr>
            <a:r>
              <a:rPr lang="en-US"/>
              <a:t>Lesson 1:  Military Response and Integration of Military Support</a:t>
            </a:r>
            <a:endParaRPr lang="en-US" dirty="0"/>
          </a:p>
        </p:txBody>
      </p:sp>
      <p:sp>
        <p:nvSpPr>
          <p:cNvPr id="6" name="Slide Number Placeholder 5"/>
          <p:cNvSpPr>
            <a:spLocks noGrp="1"/>
          </p:cNvSpPr>
          <p:nvPr>
            <p:ph type="sldNum" sz="quarter" idx="11"/>
          </p:nvPr>
        </p:nvSpPr>
        <p:spPr/>
        <p:txBody>
          <a:bodyPr/>
          <a:lstStyle>
            <a:lvl1pPr>
              <a:defRPr/>
            </a:lvl1pPr>
          </a:lstStyle>
          <a:p>
            <a:pPr>
              <a:defRPr/>
            </a:pPr>
            <a:fld id="{026606B1-7267-47BD-BD74-7CEC1E4ADC41}" type="slidenum">
              <a:rPr lang="en-US"/>
              <a:pPr>
                <a:defRPr/>
              </a:pPr>
              <a:t>‹#›</a:t>
            </a:fld>
            <a:endParaRPr lang="en-US" dirty="0"/>
          </a:p>
        </p:txBody>
      </p:sp>
    </p:spTree>
    <p:extLst>
      <p:ext uri="{BB962C8B-B14F-4D97-AF65-F5344CB8AC3E}">
        <p14:creationId xmlns:p14="http://schemas.microsoft.com/office/powerpoint/2010/main" val="276410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10"/>
          </p:nvPr>
        </p:nvSpPr>
        <p:spPr/>
        <p:txBody>
          <a:bodyPr/>
          <a:lstStyle>
            <a:lvl1pPr>
              <a:defRPr/>
            </a:lvl1pPr>
          </a:lstStyle>
          <a:p>
            <a:pPr>
              <a:defRPr/>
            </a:pPr>
            <a:r>
              <a:rPr lang="en-US"/>
              <a:t>Lesson 1:  Military Response and Integration of Military Support</a:t>
            </a: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56C4D2A7-2176-4536-9C8F-F7B5EB341FF1}" type="slidenum">
              <a:rPr lang="en-US"/>
              <a:pPr>
                <a:defRPr/>
              </a:pPr>
              <a:t>‹#›</a:t>
            </a:fld>
            <a:endParaRPr lang="en-US" dirty="0"/>
          </a:p>
        </p:txBody>
      </p:sp>
    </p:spTree>
    <p:extLst>
      <p:ext uri="{BB962C8B-B14F-4D97-AF65-F5344CB8AC3E}">
        <p14:creationId xmlns:p14="http://schemas.microsoft.com/office/powerpoint/2010/main" val="2635658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4"/>
          <p:cNvSpPr>
            <a:spLocks noGrp="1"/>
          </p:cNvSpPr>
          <p:nvPr>
            <p:ph type="ftr" sz="quarter" idx="10"/>
          </p:nvPr>
        </p:nvSpPr>
        <p:spPr/>
        <p:txBody>
          <a:bodyPr/>
          <a:lstStyle>
            <a:lvl1pPr>
              <a:defRPr/>
            </a:lvl1pPr>
          </a:lstStyle>
          <a:p>
            <a:pPr>
              <a:defRPr/>
            </a:pPr>
            <a:r>
              <a:rPr lang="en-US"/>
              <a:t>Lesson 1:  Military Response and Integration of Military Support</a:t>
            </a:r>
            <a:endParaRPr lang="en-US" dirty="0"/>
          </a:p>
        </p:txBody>
      </p:sp>
      <p:sp>
        <p:nvSpPr>
          <p:cNvPr id="4" name="Slide Number Placeholder 5"/>
          <p:cNvSpPr>
            <a:spLocks noGrp="1"/>
          </p:cNvSpPr>
          <p:nvPr>
            <p:ph type="sldNum" sz="quarter" idx="11"/>
          </p:nvPr>
        </p:nvSpPr>
        <p:spPr/>
        <p:txBody>
          <a:bodyPr/>
          <a:lstStyle>
            <a:lvl1pPr>
              <a:defRPr/>
            </a:lvl1pPr>
          </a:lstStyle>
          <a:p>
            <a:pPr>
              <a:defRPr/>
            </a:pPr>
            <a:fld id="{E21FD9AB-AF0E-4CE9-8738-6EA286375685}" type="slidenum">
              <a:rPr lang="en-US"/>
              <a:pPr>
                <a:defRPr/>
              </a:pPr>
              <a:t>‹#›</a:t>
            </a:fld>
            <a:endParaRPr lang="en-US" dirty="0"/>
          </a:p>
        </p:txBody>
      </p:sp>
    </p:spTree>
    <p:extLst>
      <p:ext uri="{BB962C8B-B14F-4D97-AF65-F5344CB8AC3E}">
        <p14:creationId xmlns:p14="http://schemas.microsoft.com/office/powerpoint/2010/main" val="876280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r>
              <a:rPr lang="en-US"/>
              <a:t>Lesson 1:  Military Response and Integration of Military Support</a:t>
            </a:r>
            <a:endParaRPr lang="en-US" dirty="0"/>
          </a:p>
        </p:txBody>
      </p:sp>
      <p:sp>
        <p:nvSpPr>
          <p:cNvPr id="3" name="Slide Number Placeholder 5"/>
          <p:cNvSpPr>
            <a:spLocks noGrp="1"/>
          </p:cNvSpPr>
          <p:nvPr>
            <p:ph type="sldNum" sz="quarter" idx="11"/>
          </p:nvPr>
        </p:nvSpPr>
        <p:spPr/>
        <p:txBody>
          <a:bodyPr/>
          <a:lstStyle>
            <a:lvl1pPr>
              <a:defRPr/>
            </a:lvl1pPr>
          </a:lstStyle>
          <a:p>
            <a:pPr>
              <a:defRPr/>
            </a:pPr>
            <a:fld id="{8A0018BE-7306-4F8B-8E5D-3A5D94475AFE}" type="slidenum">
              <a:rPr lang="en-US"/>
              <a:pPr>
                <a:defRPr/>
              </a:pPr>
              <a:t>‹#›</a:t>
            </a:fld>
            <a:endParaRPr lang="en-US" dirty="0"/>
          </a:p>
        </p:txBody>
      </p:sp>
    </p:spTree>
    <p:extLst>
      <p:ext uri="{BB962C8B-B14F-4D97-AF65-F5344CB8AC3E}">
        <p14:creationId xmlns:p14="http://schemas.microsoft.com/office/powerpoint/2010/main" val="3482109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a:t>Lesson 1:  Military Response and Integration of Military Support</a:t>
            </a:r>
            <a:endParaRPr lang="en-US" dirty="0"/>
          </a:p>
        </p:txBody>
      </p:sp>
      <p:sp>
        <p:nvSpPr>
          <p:cNvPr id="6" name="Slide Number Placeholder 5"/>
          <p:cNvSpPr>
            <a:spLocks noGrp="1"/>
          </p:cNvSpPr>
          <p:nvPr>
            <p:ph type="sldNum" sz="quarter" idx="11"/>
          </p:nvPr>
        </p:nvSpPr>
        <p:spPr/>
        <p:txBody>
          <a:bodyPr/>
          <a:lstStyle>
            <a:lvl1pPr>
              <a:defRPr/>
            </a:lvl1pPr>
          </a:lstStyle>
          <a:p>
            <a:pPr>
              <a:defRPr/>
            </a:pPr>
            <a:fld id="{D37DB29A-F0C7-40A9-A33B-CE811DE5A57E}" type="slidenum">
              <a:rPr lang="en-US"/>
              <a:pPr>
                <a:defRPr/>
              </a:pPr>
              <a:t>‹#›</a:t>
            </a:fld>
            <a:endParaRPr lang="en-US" dirty="0"/>
          </a:p>
        </p:txBody>
      </p:sp>
    </p:spTree>
    <p:extLst>
      <p:ext uri="{BB962C8B-B14F-4D97-AF65-F5344CB8AC3E}">
        <p14:creationId xmlns:p14="http://schemas.microsoft.com/office/powerpoint/2010/main" val="2473957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a:t>Lesson 1:  Military Response and Integration of Military Support</a:t>
            </a:r>
            <a:endParaRPr lang="en-US" dirty="0"/>
          </a:p>
        </p:txBody>
      </p:sp>
      <p:sp>
        <p:nvSpPr>
          <p:cNvPr id="6" name="Slide Number Placeholder 5"/>
          <p:cNvSpPr>
            <a:spLocks noGrp="1"/>
          </p:cNvSpPr>
          <p:nvPr>
            <p:ph type="sldNum" sz="quarter" idx="11"/>
          </p:nvPr>
        </p:nvSpPr>
        <p:spPr/>
        <p:txBody>
          <a:bodyPr/>
          <a:lstStyle>
            <a:lvl1pPr>
              <a:defRPr/>
            </a:lvl1pPr>
          </a:lstStyle>
          <a:p>
            <a:pPr>
              <a:defRPr/>
            </a:pPr>
            <a:fld id="{F5F48C97-F813-47B4-A4EA-620964F083F9}" type="slidenum">
              <a:rPr lang="en-US"/>
              <a:pPr>
                <a:defRPr/>
              </a:pPr>
              <a:t>‹#›</a:t>
            </a:fld>
            <a:endParaRPr lang="en-US" dirty="0"/>
          </a:p>
        </p:txBody>
      </p:sp>
    </p:spTree>
    <p:extLst>
      <p:ext uri="{BB962C8B-B14F-4D97-AF65-F5344CB8AC3E}">
        <p14:creationId xmlns:p14="http://schemas.microsoft.com/office/powerpoint/2010/main" val="1720967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9" descr="Content Pag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12700"/>
            <a:ext cx="914400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533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457200" y="1670050"/>
            <a:ext cx="8229600" cy="445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8" name="Footer Placeholder 4"/>
          <p:cNvSpPr>
            <a:spLocks noGrp="1"/>
          </p:cNvSpPr>
          <p:nvPr>
            <p:ph type="ftr" sz="quarter" idx="3"/>
          </p:nvPr>
        </p:nvSpPr>
        <p:spPr>
          <a:xfrm>
            <a:off x="511175" y="6492875"/>
            <a:ext cx="6423025" cy="365125"/>
          </a:xfrm>
          <a:prstGeom prst="rect">
            <a:avLst/>
          </a:prstGeom>
        </p:spPr>
        <p:txBody>
          <a:bodyPr vert="horz" wrap="square" lIns="91440" tIns="45720" rIns="91440" bIns="45720" numCol="1" anchor="ctr" anchorCtr="0" compatLnSpc="1">
            <a:prstTxWarp prst="textNoShape">
              <a:avLst/>
            </a:prstTxWarp>
          </a:bodyPr>
          <a:lstStyle>
            <a:lvl1pPr>
              <a:defRPr sz="1200">
                <a:latin typeface="Arial Narrow" pitchFamily="34" charset="0"/>
              </a:defRPr>
            </a:lvl1pPr>
          </a:lstStyle>
          <a:p>
            <a:pPr>
              <a:defRPr/>
            </a:pPr>
            <a:r>
              <a:rPr lang="en-US"/>
              <a:t>Lesson 1:  Military Response and Integration of Military Support</a:t>
            </a:r>
            <a:endParaRPr lang="en-US" dirty="0"/>
          </a:p>
        </p:txBody>
      </p:sp>
      <p:sp>
        <p:nvSpPr>
          <p:cNvPr id="9" name="Slide Number Placeholder 5"/>
          <p:cNvSpPr>
            <a:spLocks noGrp="1"/>
          </p:cNvSpPr>
          <p:nvPr>
            <p:ph type="sldNum" sz="quarter" idx="4"/>
          </p:nvPr>
        </p:nvSpPr>
        <p:spPr>
          <a:xfrm>
            <a:off x="0" y="6492875"/>
            <a:ext cx="506413" cy="365125"/>
          </a:xfrm>
          <a:prstGeom prst="rect">
            <a:avLst/>
          </a:prstGeom>
        </p:spPr>
        <p:txBody>
          <a:bodyPr vert="horz" wrap="square" lIns="91440" tIns="45720" rIns="91440" bIns="45720" numCol="1" anchor="ctr" anchorCtr="0" compatLnSpc="1">
            <a:prstTxWarp prst="textNoShape">
              <a:avLst/>
            </a:prstTxWarp>
          </a:bodyPr>
          <a:lstStyle>
            <a:lvl1pPr>
              <a:defRPr sz="1200">
                <a:latin typeface="+mj-lt"/>
              </a:defRPr>
            </a:lvl1pPr>
          </a:lstStyle>
          <a:p>
            <a:pPr>
              <a:defRPr/>
            </a:pPr>
            <a:fld id="{363149F2-5AE4-43E5-B1C0-DFD04E8D8DC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462" r:id="rId1"/>
    <p:sldLayoutId id="2147484452" r:id="rId2"/>
    <p:sldLayoutId id="2147484453" r:id="rId3"/>
    <p:sldLayoutId id="2147484454" r:id="rId4"/>
    <p:sldLayoutId id="2147484455" r:id="rId5"/>
    <p:sldLayoutId id="2147484456" r:id="rId6"/>
    <p:sldLayoutId id="2147484457" r:id="rId7"/>
    <p:sldLayoutId id="2147484458" r:id="rId8"/>
    <p:sldLayoutId id="2147484459" r:id="rId9"/>
    <p:sldLayoutId id="2147484460" r:id="rId10"/>
    <p:sldLayoutId id="2147484461" r:id="rId11"/>
  </p:sldLayoutIdLst>
  <p:hf hdr="0" dt="0"/>
  <p:txStyles>
    <p:titleStyle>
      <a:lvl1pPr algn="l" rtl="0" eaLnBrk="0" fontAlgn="base" hangingPunct="0">
        <a:spcBef>
          <a:spcPct val="0"/>
        </a:spcBef>
        <a:spcAft>
          <a:spcPct val="0"/>
        </a:spcAft>
        <a:defRPr sz="2800" b="1">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Century Gothic" pitchFamily="34" charset="0"/>
        </a:defRPr>
      </a:lvl2pPr>
      <a:lvl3pPr algn="l" rtl="0" eaLnBrk="0" fontAlgn="base" hangingPunct="0">
        <a:spcBef>
          <a:spcPct val="0"/>
        </a:spcBef>
        <a:spcAft>
          <a:spcPct val="0"/>
        </a:spcAft>
        <a:defRPr sz="2800" b="1">
          <a:solidFill>
            <a:schemeClr val="tx2"/>
          </a:solidFill>
          <a:latin typeface="Century Gothic" pitchFamily="34" charset="0"/>
        </a:defRPr>
      </a:lvl3pPr>
      <a:lvl4pPr algn="l" rtl="0" eaLnBrk="0" fontAlgn="base" hangingPunct="0">
        <a:spcBef>
          <a:spcPct val="0"/>
        </a:spcBef>
        <a:spcAft>
          <a:spcPct val="0"/>
        </a:spcAft>
        <a:defRPr sz="2800" b="1">
          <a:solidFill>
            <a:schemeClr val="tx2"/>
          </a:solidFill>
          <a:latin typeface="Century Gothic" pitchFamily="34" charset="0"/>
        </a:defRPr>
      </a:lvl4pPr>
      <a:lvl5pPr algn="l" rtl="0" eaLnBrk="0" fontAlgn="base" hangingPunct="0">
        <a:spcBef>
          <a:spcPct val="0"/>
        </a:spcBef>
        <a:spcAft>
          <a:spcPct val="0"/>
        </a:spcAft>
        <a:defRPr sz="2800" b="1">
          <a:solidFill>
            <a:schemeClr val="tx2"/>
          </a:solidFill>
          <a:latin typeface="Century Gothic" pitchFamily="34" charset="0"/>
        </a:defRPr>
      </a:lvl5pPr>
      <a:lvl6pPr marL="457200" algn="l" rtl="0" fontAlgn="base">
        <a:spcBef>
          <a:spcPct val="0"/>
        </a:spcBef>
        <a:spcAft>
          <a:spcPct val="0"/>
        </a:spcAft>
        <a:defRPr sz="2800" b="1">
          <a:solidFill>
            <a:schemeClr val="tx2"/>
          </a:solidFill>
          <a:latin typeface="Century Gothic" pitchFamily="34" charset="0"/>
        </a:defRPr>
      </a:lvl6pPr>
      <a:lvl7pPr marL="914400" algn="l" rtl="0" fontAlgn="base">
        <a:spcBef>
          <a:spcPct val="0"/>
        </a:spcBef>
        <a:spcAft>
          <a:spcPct val="0"/>
        </a:spcAft>
        <a:defRPr sz="2800" b="1">
          <a:solidFill>
            <a:schemeClr val="tx2"/>
          </a:solidFill>
          <a:latin typeface="Century Gothic" pitchFamily="34" charset="0"/>
        </a:defRPr>
      </a:lvl7pPr>
      <a:lvl8pPr marL="1371600" algn="l" rtl="0" fontAlgn="base">
        <a:spcBef>
          <a:spcPct val="0"/>
        </a:spcBef>
        <a:spcAft>
          <a:spcPct val="0"/>
        </a:spcAft>
        <a:defRPr sz="2800" b="1">
          <a:solidFill>
            <a:schemeClr val="tx2"/>
          </a:solidFill>
          <a:latin typeface="Century Gothic" pitchFamily="34" charset="0"/>
        </a:defRPr>
      </a:lvl8pPr>
      <a:lvl9pPr marL="1828800" algn="l" rtl="0" fontAlgn="base">
        <a:spcBef>
          <a:spcPct val="0"/>
        </a:spcBef>
        <a:spcAft>
          <a:spcPct val="0"/>
        </a:spcAft>
        <a:defRPr sz="2800" b="1">
          <a:solidFill>
            <a:schemeClr val="tx2"/>
          </a:solidFill>
          <a:latin typeface="Century Gothic" pitchFamily="34" charset="0"/>
        </a:defRPr>
      </a:lvl9pPr>
    </p:titleStyle>
    <p:bodyStyle>
      <a:lvl1pPr marL="342900" indent="-342900" algn="l" rtl="0" eaLnBrk="0" fontAlgn="base" hangingPunct="0">
        <a:lnSpc>
          <a:spcPct val="115000"/>
        </a:lnSpc>
        <a:spcBef>
          <a:spcPct val="0"/>
        </a:spcBef>
        <a:spcAft>
          <a:spcPct val="0"/>
        </a:spcAft>
        <a:buFont typeface="Arial" charset="0"/>
        <a:buChar char="•"/>
        <a:defRPr sz="2400">
          <a:solidFill>
            <a:schemeClr val="tx1"/>
          </a:solidFill>
          <a:latin typeface="+mn-lt"/>
          <a:ea typeface="+mn-ea"/>
          <a:cs typeface="+mn-cs"/>
        </a:defRPr>
      </a:lvl1pPr>
      <a:lvl2pPr marL="742950" indent="-285750" algn="l" rtl="0" eaLnBrk="0" fontAlgn="base" hangingPunct="0">
        <a:lnSpc>
          <a:spcPct val="115000"/>
        </a:lnSpc>
        <a:spcBef>
          <a:spcPct val="0"/>
        </a:spcBef>
        <a:spcAft>
          <a:spcPct val="0"/>
        </a:spcAft>
        <a:buFont typeface="Arial" charset="0"/>
        <a:buChar char="–"/>
        <a:defRPr sz="2000">
          <a:solidFill>
            <a:schemeClr val="tx1"/>
          </a:solidFill>
          <a:latin typeface="+mn-lt"/>
        </a:defRPr>
      </a:lvl2pPr>
      <a:lvl3pPr marL="1143000" indent="-228600" algn="l" rtl="0" eaLnBrk="0" fontAlgn="base" hangingPunct="0">
        <a:lnSpc>
          <a:spcPct val="115000"/>
        </a:lnSpc>
        <a:spcBef>
          <a:spcPct val="0"/>
        </a:spcBef>
        <a:spcAft>
          <a:spcPct val="0"/>
        </a:spcAft>
        <a:buFont typeface="Arial" charset="0"/>
        <a:buChar char="•"/>
        <a:defRPr>
          <a:solidFill>
            <a:schemeClr val="tx1"/>
          </a:solidFill>
          <a:latin typeface="+mn-lt"/>
        </a:defRPr>
      </a:lvl3pPr>
      <a:lvl4pPr marL="1600200" indent="-228600" algn="l" rtl="0" eaLnBrk="0" fontAlgn="base" hangingPunct="0">
        <a:lnSpc>
          <a:spcPct val="115000"/>
        </a:lnSpc>
        <a:spcBef>
          <a:spcPct val="0"/>
        </a:spcBef>
        <a:spcAft>
          <a:spcPct val="0"/>
        </a:spcAft>
        <a:buFont typeface="Arial" charset="0"/>
        <a:buChar char="–"/>
        <a:defRPr>
          <a:solidFill>
            <a:schemeClr val="tx1"/>
          </a:solidFill>
          <a:latin typeface="+mn-lt"/>
        </a:defRPr>
      </a:lvl4pPr>
      <a:lvl5pPr marL="2057400" indent="-228600" algn="l" rtl="0" eaLnBrk="0" fontAlgn="base" hangingPunct="0">
        <a:lnSpc>
          <a:spcPct val="115000"/>
        </a:lnSpc>
        <a:spcBef>
          <a:spcPct val="0"/>
        </a:spcBef>
        <a:spcAft>
          <a:spcPct val="0"/>
        </a:spcAft>
        <a:buFont typeface="Arial" charset="0"/>
        <a:buChar char="»"/>
        <a:defRPr>
          <a:solidFill>
            <a:schemeClr val="tx1"/>
          </a:solidFill>
          <a:latin typeface="+mn-lt"/>
        </a:defRPr>
      </a:lvl5pPr>
      <a:lvl6pPr marL="2514600" indent="-228600" algn="l" rtl="0" fontAlgn="base">
        <a:lnSpc>
          <a:spcPct val="115000"/>
        </a:lnSpc>
        <a:spcBef>
          <a:spcPct val="0"/>
        </a:spcBef>
        <a:spcAft>
          <a:spcPct val="0"/>
        </a:spcAft>
        <a:buFont typeface="Arial" charset="0"/>
        <a:buChar char="»"/>
        <a:defRPr>
          <a:solidFill>
            <a:schemeClr val="tx1"/>
          </a:solidFill>
          <a:latin typeface="+mn-lt"/>
        </a:defRPr>
      </a:lvl6pPr>
      <a:lvl7pPr marL="2971800" indent="-228600" algn="l" rtl="0" fontAlgn="base">
        <a:lnSpc>
          <a:spcPct val="115000"/>
        </a:lnSpc>
        <a:spcBef>
          <a:spcPct val="0"/>
        </a:spcBef>
        <a:spcAft>
          <a:spcPct val="0"/>
        </a:spcAft>
        <a:buFont typeface="Arial" charset="0"/>
        <a:buChar char="»"/>
        <a:defRPr>
          <a:solidFill>
            <a:schemeClr val="tx1"/>
          </a:solidFill>
          <a:latin typeface="+mn-lt"/>
        </a:defRPr>
      </a:lvl7pPr>
      <a:lvl8pPr marL="3429000" indent="-228600" algn="l" rtl="0" fontAlgn="base">
        <a:lnSpc>
          <a:spcPct val="115000"/>
        </a:lnSpc>
        <a:spcBef>
          <a:spcPct val="0"/>
        </a:spcBef>
        <a:spcAft>
          <a:spcPct val="0"/>
        </a:spcAft>
        <a:buFont typeface="Arial" charset="0"/>
        <a:buChar char="»"/>
        <a:defRPr>
          <a:solidFill>
            <a:schemeClr val="tx1"/>
          </a:solidFill>
          <a:latin typeface="+mn-lt"/>
        </a:defRPr>
      </a:lvl8pPr>
      <a:lvl9pPr marL="3886200" indent="-228600" algn="l" rtl="0" fontAlgn="base">
        <a:lnSpc>
          <a:spcPct val="115000"/>
        </a:lnSpc>
        <a:spcBef>
          <a:spcPct val="0"/>
        </a:spcBef>
        <a:spcAft>
          <a:spcPct val="0"/>
        </a:spcAft>
        <a:buFont typeface="Arial" charset="0"/>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533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71638"/>
            <a:ext cx="8229600" cy="445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8" name="Footer Placeholder 4"/>
          <p:cNvSpPr>
            <a:spLocks noGrp="1"/>
          </p:cNvSpPr>
          <p:nvPr>
            <p:ph type="ftr" sz="quarter" idx="3"/>
          </p:nvPr>
        </p:nvSpPr>
        <p:spPr bwMode="auto">
          <a:xfrm>
            <a:off x="511175" y="6408738"/>
            <a:ext cx="6883400" cy="4460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solidFill>
                  <a:srgbClr val="898989"/>
                </a:solidFill>
                <a:latin typeface="Arial Narrow" pitchFamily="34" charset="0"/>
              </a:defRPr>
            </a:lvl1pPr>
          </a:lstStyle>
          <a:p>
            <a:pPr>
              <a:defRPr/>
            </a:pPr>
            <a:r>
              <a:rPr lang="en-US"/>
              <a:t>Lesson 1:  Military Response and Integration of Military Support</a:t>
            </a:r>
          </a:p>
        </p:txBody>
      </p:sp>
      <p:sp>
        <p:nvSpPr>
          <p:cNvPr id="9" name="Slide Number Placeholder 5"/>
          <p:cNvSpPr>
            <a:spLocks noGrp="1"/>
          </p:cNvSpPr>
          <p:nvPr>
            <p:ph type="sldNum" sz="quarter" idx="4"/>
          </p:nvPr>
        </p:nvSpPr>
        <p:spPr>
          <a:xfrm>
            <a:off x="0" y="6489700"/>
            <a:ext cx="503238"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mj-lt"/>
              </a:defRPr>
            </a:lvl1pPr>
          </a:lstStyle>
          <a:p>
            <a:pPr>
              <a:defRPr/>
            </a:pPr>
            <a:fld id="{26F05AC4-01A8-4F4C-9AD2-47C214DB8AB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463" r:id="rId1"/>
    <p:sldLayoutId id="2147484464" r:id="rId2"/>
  </p:sldLayoutIdLst>
  <p:hf hdr="0" dt="0"/>
  <p:txStyles>
    <p:titleStyle>
      <a:lvl1pPr algn="l" rtl="0" eaLnBrk="0" fontAlgn="base" hangingPunct="0">
        <a:spcBef>
          <a:spcPct val="0"/>
        </a:spcBef>
        <a:spcAft>
          <a:spcPct val="0"/>
        </a:spcAft>
        <a:defRPr sz="2800" b="1" kern="1200">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Century Gothic" pitchFamily="34" charset="0"/>
        </a:defRPr>
      </a:lvl2pPr>
      <a:lvl3pPr algn="l" rtl="0" eaLnBrk="0" fontAlgn="base" hangingPunct="0">
        <a:spcBef>
          <a:spcPct val="0"/>
        </a:spcBef>
        <a:spcAft>
          <a:spcPct val="0"/>
        </a:spcAft>
        <a:defRPr sz="2800" b="1">
          <a:solidFill>
            <a:schemeClr val="tx2"/>
          </a:solidFill>
          <a:latin typeface="Century Gothic" pitchFamily="34" charset="0"/>
        </a:defRPr>
      </a:lvl3pPr>
      <a:lvl4pPr algn="l" rtl="0" eaLnBrk="0" fontAlgn="base" hangingPunct="0">
        <a:spcBef>
          <a:spcPct val="0"/>
        </a:spcBef>
        <a:spcAft>
          <a:spcPct val="0"/>
        </a:spcAft>
        <a:defRPr sz="2800" b="1">
          <a:solidFill>
            <a:schemeClr val="tx2"/>
          </a:solidFill>
          <a:latin typeface="Century Gothic" pitchFamily="34" charset="0"/>
        </a:defRPr>
      </a:lvl4pPr>
      <a:lvl5pPr algn="l" rtl="0" eaLnBrk="0" fontAlgn="base" hangingPunct="0">
        <a:spcBef>
          <a:spcPct val="0"/>
        </a:spcBef>
        <a:spcAft>
          <a:spcPct val="0"/>
        </a:spcAft>
        <a:defRPr sz="2800" b="1">
          <a:solidFill>
            <a:schemeClr val="tx2"/>
          </a:solidFill>
          <a:latin typeface="Century Gothic"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lnSpc>
          <a:spcPct val="115000"/>
        </a:lnSpc>
        <a:spcBef>
          <a:spcPct val="0"/>
        </a:spcBef>
        <a:spcAft>
          <a:spcPct val="0"/>
        </a:spcAft>
        <a:buFont typeface="Arial" charset="0"/>
        <a:buChar char="•"/>
        <a:defRPr sz="2400" kern="1200">
          <a:solidFill>
            <a:schemeClr val="tx1"/>
          </a:solidFill>
          <a:latin typeface="+mn-lt"/>
          <a:ea typeface="+mn-ea"/>
          <a:cs typeface="+mn-cs"/>
        </a:defRPr>
      </a:lvl1pPr>
      <a:lvl2pPr marL="742950" indent="-285750" algn="l" rtl="0" eaLnBrk="0" fontAlgn="base" hangingPunct="0">
        <a:lnSpc>
          <a:spcPct val="115000"/>
        </a:lnSpc>
        <a:spcBef>
          <a:spcPct val="0"/>
        </a:spcBef>
        <a:spcAft>
          <a:spcPct val="0"/>
        </a:spcAft>
        <a:buFont typeface="Arial" charset="0"/>
        <a:buChar char="–"/>
        <a:defRPr sz="2000" kern="1200">
          <a:solidFill>
            <a:schemeClr val="tx1"/>
          </a:solidFill>
          <a:latin typeface="+mn-lt"/>
          <a:ea typeface="+mn-ea"/>
          <a:cs typeface="+mn-cs"/>
        </a:defRPr>
      </a:lvl2pPr>
      <a:lvl3pPr marL="1143000" indent="-228600" algn="l" rtl="0" eaLnBrk="0" fontAlgn="base" hangingPunct="0">
        <a:lnSpc>
          <a:spcPct val="115000"/>
        </a:lnSpc>
        <a:spcBef>
          <a:spcPct val="0"/>
        </a:spcBef>
        <a:spcAft>
          <a:spcPct val="0"/>
        </a:spcAft>
        <a:buFont typeface="Arial" charset="0"/>
        <a:buChar char="•"/>
        <a:defRPr kern="1200">
          <a:solidFill>
            <a:schemeClr val="tx1"/>
          </a:solidFill>
          <a:latin typeface="+mn-lt"/>
          <a:ea typeface="+mn-ea"/>
          <a:cs typeface="+mn-cs"/>
        </a:defRPr>
      </a:lvl3pPr>
      <a:lvl4pPr marL="1600200" indent="-228600" algn="l" rtl="0" eaLnBrk="0" fontAlgn="base" hangingPunct="0">
        <a:lnSpc>
          <a:spcPct val="115000"/>
        </a:lnSpc>
        <a:spcBef>
          <a:spcPct val="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115000"/>
        </a:lnSpc>
        <a:spcBef>
          <a:spcPct val="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ctrTitle"/>
          </p:nvPr>
        </p:nvSpPr>
        <p:spPr>
          <a:xfrm>
            <a:off x="520700" y="1524000"/>
            <a:ext cx="8074025" cy="3429000"/>
          </a:xfrm>
        </p:spPr>
        <p:txBody>
          <a:bodyPr/>
          <a:lstStyle/>
          <a:p>
            <a:pPr algn="l" eaLnBrk="1" hangingPunct="1">
              <a:defRPr/>
            </a:pPr>
            <a:r>
              <a:rPr lang="en-US" sz="4800" dirty="0" smtClean="0">
                <a:solidFill>
                  <a:schemeClr val="bg1">
                    <a:lumMod val="85000"/>
                  </a:schemeClr>
                </a:solidFill>
              </a:rPr>
              <a:t>IS-75:  Military Resources in Emergency Management</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p:cNvSpPr>
          <p:nvPr>
            <p:ph type="title"/>
          </p:nvPr>
        </p:nvSpPr>
        <p:spPr>
          <a:xfrm>
            <a:off x="457200" y="1192213"/>
            <a:ext cx="8229600" cy="584200"/>
          </a:xfrm>
        </p:spPr>
        <p:txBody>
          <a:bodyPr/>
          <a:lstStyle/>
          <a:p>
            <a:pPr>
              <a:defRPr/>
            </a:pPr>
            <a:r>
              <a:rPr lang="en-US" sz="3000" dirty="0" smtClean="0">
                <a:solidFill>
                  <a:srgbClr val="D9D9D9"/>
                </a:solidFill>
                <a:latin typeface="+mn-lt"/>
                <a:ea typeface="ＭＳ Ｐゴシック" pitchFamily="34" charset="-128"/>
                <a:cs typeface="ＭＳ Ｐゴシック" charset="-128"/>
              </a:rPr>
              <a:t>Incident Response Process:  Overview</a:t>
            </a:r>
          </a:p>
        </p:txBody>
      </p:sp>
      <p:sp>
        <p:nvSpPr>
          <p:cNvPr id="11268" name="Rectangle 3"/>
          <p:cNvSpPr>
            <a:spLocks noGrp="1"/>
          </p:cNvSpPr>
          <p:nvPr>
            <p:ph idx="1"/>
          </p:nvPr>
        </p:nvSpPr>
        <p:spPr>
          <a:xfrm>
            <a:off x="457200" y="1892300"/>
            <a:ext cx="8229600" cy="4383088"/>
          </a:xfrm>
        </p:spPr>
        <p:txBody>
          <a:bodyPr/>
          <a:lstStyle/>
          <a:p>
            <a:pPr>
              <a:defRPr/>
            </a:pPr>
            <a:r>
              <a:rPr lang="en-US" b="1" dirty="0" smtClean="0">
                <a:solidFill>
                  <a:srgbClr val="D9D9D9"/>
                </a:solidFill>
                <a:ea typeface="ＭＳ Ｐゴシック" pitchFamily="34" charset="-128"/>
                <a:cs typeface="ＭＳ Ｐゴシック" charset="-128"/>
              </a:rPr>
              <a:t>Begins with first responders at the local level </a:t>
            </a:r>
          </a:p>
          <a:p>
            <a:pPr>
              <a:defRPr/>
            </a:pPr>
            <a:r>
              <a:rPr lang="en-US" b="1" dirty="0" smtClean="0">
                <a:solidFill>
                  <a:srgbClr val="D9D9D9"/>
                </a:solidFill>
                <a:ea typeface="ＭＳ Ｐゴシック" pitchFamily="34" charset="-128"/>
                <a:cs typeface="ＭＳ Ｐゴシック" charset="-128"/>
              </a:rPr>
              <a:t>Assistance may be needed from regional and/or state response organizations </a:t>
            </a:r>
          </a:p>
          <a:p>
            <a:pPr>
              <a:defRPr/>
            </a:pPr>
            <a:r>
              <a:rPr lang="en-US" b="1" dirty="0" smtClean="0">
                <a:solidFill>
                  <a:srgbClr val="D9D9D9"/>
                </a:solidFill>
                <a:ea typeface="ＭＳ Ｐゴシック" pitchFamily="34" charset="-128"/>
                <a:cs typeface="ＭＳ Ｐゴシック" charset="-128"/>
              </a:rPr>
              <a:t>If escalated to Federal level, </a:t>
            </a:r>
            <a:r>
              <a:rPr lang="en-US" b="1" dirty="0" err="1" smtClean="0">
                <a:solidFill>
                  <a:srgbClr val="D9D9D9"/>
                </a:solidFill>
                <a:ea typeface="ＭＳ Ｐゴシック" pitchFamily="34" charset="-128"/>
                <a:cs typeface="ＭＳ Ｐゴシック" charset="-128"/>
              </a:rPr>
              <a:t>DoD</a:t>
            </a:r>
            <a:r>
              <a:rPr lang="en-US" b="1" dirty="0" smtClean="0">
                <a:solidFill>
                  <a:srgbClr val="D9D9D9"/>
                </a:solidFill>
                <a:ea typeface="ＭＳ Ｐゴシック" pitchFamily="34" charset="-128"/>
                <a:cs typeface="ＭＳ Ｐゴシック" charset="-128"/>
              </a:rPr>
              <a:t> forces may support civilian efforts </a:t>
            </a:r>
          </a:p>
          <a:p>
            <a:pPr>
              <a:spcAft>
                <a:spcPts val="600"/>
              </a:spcAft>
              <a:defRPr/>
            </a:pPr>
            <a:r>
              <a:rPr lang="en-US" b="1" dirty="0" smtClean="0">
                <a:solidFill>
                  <a:srgbClr val="D9D9D9"/>
                </a:solidFill>
                <a:ea typeface="ＭＳ Ｐゴシック" pitchFamily="34" charset="-128"/>
                <a:cs typeface="ＭＳ Ｐゴシック" charset="-128"/>
              </a:rPr>
              <a:t>Military serves a secondary role in supporting disaster incidents </a:t>
            </a:r>
          </a:p>
          <a:p>
            <a:pPr>
              <a:spcAft>
                <a:spcPts val="600"/>
              </a:spcAft>
              <a:buFont typeface="Arial" pitchFamily="34" charset="0"/>
              <a:buNone/>
              <a:defRPr/>
            </a:pPr>
            <a:endParaRPr lang="en-US" b="1" dirty="0" smtClean="0">
              <a:solidFill>
                <a:srgbClr val="D9D9D9"/>
              </a:solidFill>
              <a:ea typeface="ＭＳ Ｐゴシック" pitchFamily="34" charset="-128"/>
              <a:cs typeface="ＭＳ Ｐゴシック" charset="-128"/>
            </a:endParaRPr>
          </a:p>
          <a:p>
            <a:pPr marL="977900" indent="-977900">
              <a:buFont typeface="Arial" charset="0"/>
              <a:buNone/>
              <a:defRPr/>
            </a:pPr>
            <a:r>
              <a:rPr lang="en-US" b="1" dirty="0" smtClean="0">
                <a:solidFill>
                  <a:srgbClr val="D9D9D9"/>
                </a:solidFill>
                <a:ea typeface="ＭＳ Ｐゴシック" pitchFamily="34" charset="-128"/>
                <a:cs typeface="ＭＳ Ｐゴシック" charset="-128"/>
              </a:rPr>
              <a:t>Note: </a:t>
            </a:r>
            <a:r>
              <a:rPr lang="en-US" b="1" dirty="0" err="1" smtClean="0">
                <a:solidFill>
                  <a:srgbClr val="D9D9D9"/>
                </a:solidFill>
                <a:ea typeface="ＭＳ Ｐゴシック" pitchFamily="34" charset="-128"/>
                <a:cs typeface="ＭＳ Ｐゴシック" charset="-128"/>
              </a:rPr>
              <a:t>DoD’s</a:t>
            </a:r>
            <a:r>
              <a:rPr lang="en-US" b="1" dirty="0" smtClean="0">
                <a:solidFill>
                  <a:srgbClr val="D9D9D9"/>
                </a:solidFill>
                <a:ea typeface="ＭＳ Ｐゴシック" pitchFamily="34" charset="-128"/>
                <a:cs typeface="ＭＳ Ｐゴシック" charset="-128"/>
              </a:rPr>
              <a:t> primary mission is homeland security and homeland defense .</a:t>
            </a:r>
          </a:p>
        </p:txBody>
      </p:sp>
      <p:sp>
        <p:nvSpPr>
          <p:cNvPr id="8" name="Footer Placeholder 5"/>
          <p:cNvSpPr>
            <a:spLocks noGrp="1"/>
          </p:cNvSpPr>
          <p:nvPr>
            <p:ph type="ftr" sz="quarter" idx="10"/>
          </p:nvPr>
        </p:nvSpPr>
        <p:spPr>
          <a:xfrm>
            <a:off x="1360488" y="6492875"/>
            <a:ext cx="6423025" cy="365125"/>
          </a:xfrm>
        </p:spPr>
        <p:txBody>
          <a:bodyPr/>
          <a:lstStyle/>
          <a:p>
            <a:pPr algn="ctr">
              <a:defRPr/>
            </a:pPr>
            <a:r>
              <a:rPr lang="en-US" b="1" dirty="0">
                <a:solidFill>
                  <a:srgbClr val="D9D9D9"/>
                </a:solidFill>
                <a:latin typeface="+mn-lt"/>
                <a:ea typeface="ＭＳ Ｐゴシック" pitchFamily="34" charset="-128"/>
                <a:cs typeface="ＭＳ Ｐゴシック" charset="-128"/>
              </a:rPr>
              <a:t>Lesson 1:  </a:t>
            </a:r>
            <a:r>
              <a:rPr lang="en-US" b="1" dirty="0" smtClean="0">
                <a:solidFill>
                  <a:srgbClr val="D9D9D9"/>
                </a:solidFill>
                <a:latin typeface="+mn-lt"/>
                <a:ea typeface="ＭＳ Ｐゴシック" pitchFamily="34" charset="-128"/>
                <a:cs typeface="ＭＳ Ｐゴシック" charset="-128"/>
              </a:rPr>
              <a:t>Types of Military </a:t>
            </a:r>
            <a:r>
              <a:rPr lang="en-US" b="1" dirty="0">
                <a:solidFill>
                  <a:srgbClr val="D9D9D9"/>
                </a:solidFill>
                <a:latin typeface="+mn-lt"/>
                <a:ea typeface="ＭＳ Ｐゴシック" pitchFamily="34" charset="-128"/>
                <a:cs typeface="ＭＳ Ｐゴシック" charset="-128"/>
              </a:rPr>
              <a:t>Response and Integration of Military Support</a:t>
            </a:r>
          </a:p>
        </p:txBody>
      </p:sp>
      <p:sp>
        <p:nvSpPr>
          <p:cNvPr id="5" name="Slide Number Placeholder 5"/>
          <p:cNvSpPr>
            <a:spLocks noGrp="1"/>
          </p:cNvSpPr>
          <p:nvPr>
            <p:ph type="sldNum" sz="quarter" idx="11"/>
          </p:nvPr>
        </p:nvSpPr>
        <p:spPr/>
        <p:txBody>
          <a:bodyPr/>
          <a:lstStyle/>
          <a:p>
            <a:pPr>
              <a:defRPr/>
            </a:pPr>
            <a:fld id="{B6CBF92E-1B77-4986-93EB-C0798EB6CAB8}" type="slidenum">
              <a:rPr lang="en-US" b="1" smtClean="0">
                <a:solidFill>
                  <a:srgbClr val="D9D9D9"/>
                </a:solidFill>
                <a:latin typeface="+mn-lt"/>
                <a:ea typeface="ＭＳ Ｐゴシック" pitchFamily="34" charset="-128"/>
                <a:cs typeface="ＭＳ Ｐゴシック" charset="-128"/>
              </a:rPr>
              <a:pPr>
                <a:defRPr/>
              </a:pPr>
              <a:t>10</a:t>
            </a:fld>
            <a:endParaRPr lang="en-US" b="1" dirty="0" smtClean="0">
              <a:solidFill>
                <a:srgbClr val="D9D9D9"/>
              </a:solidFill>
              <a:latin typeface="+mn-lt"/>
              <a:ea typeface="ＭＳ Ｐゴシック" pitchFamily="34" charset="-128"/>
              <a:cs typeface="ＭＳ Ｐゴシック" charset="-128"/>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p:cNvSpPr>
          <p:nvPr>
            <p:ph type="title"/>
          </p:nvPr>
        </p:nvSpPr>
        <p:spPr>
          <a:xfrm>
            <a:off x="457200" y="1139825"/>
            <a:ext cx="8229600" cy="1143000"/>
          </a:xfrm>
        </p:spPr>
        <p:txBody>
          <a:bodyPr/>
          <a:lstStyle/>
          <a:p>
            <a:pPr>
              <a:defRPr/>
            </a:pPr>
            <a:r>
              <a:rPr lang="en-US" sz="3000" dirty="0" smtClean="0">
                <a:solidFill>
                  <a:srgbClr val="D9D9D9"/>
                </a:solidFill>
                <a:latin typeface="+mn-lt"/>
                <a:ea typeface="ＭＳ Ｐゴシック" pitchFamily="34" charset="-128"/>
                <a:cs typeface="ＭＳ Ｐゴシック" charset="-128"/>
              </a:rPr>
              <a:t>Incident Response Process:  Overview (continued)</a:t>
            </a:r>
          </a:p>
        </p:txBody>
      </p:sp>
      <p:sp>
        <p:nvSpPr>
          <p:cNvPr id="12292" name="Rectangle 3"/>
          <p:cNvSpPr>
            <a:spLocks noGrp="1"/>
          </p:cNvSpPr>
          <p:nvPr>
            <p:ph idx="1"/>
          </p:nvPr>
        </p:nvSpPr>
        <p:spPr>
          <a:xfrm>
            <a:off x="457200" y="2319338"/>
            <a:ext cx="8229600" cy="3241675"/>
          </a:xfrm>
        </p:spPr>
        <p:txBody>
          <a:bodyPr/>
          <a:lstStyle/>
          <a:p>
            <a:pPr>
              <a:defRPr/>
            </a:pPr>
            <a:r>
              <a:rPr lang="en-US" b="1" dirty="0" smtClean="0">
                <a:solidFill>
                  <a:srgbClr val="D9D9D9"/>
                </a:solidFill>
                <a:ea typeface="ＭＳ Ｐゴシック" pitchFamily="34" charset="-128"/>
                <a:cs typeface="ＭＳ Ｐゴシック" charset="-128"/>
              </a:rPr>
              <a:t>Understand roles and authorities pertaining to Defense Support of Civil Authorities (DSCA)</a:t>
            </a:r>
          </a:p>
          <a:p>
            <a:pPr>
              <a:defRPr/>
            </a:pPr>
            <a:r>
              <a:rPr lang="en-US" b="1" dirty="0" smtClean="0">
                <a:solidFill>
                  <a:srgbClr val="D9D9D9"/>
                </a:solidFill>
                <a:ea typeface="ＭＳ Ｐゴシック" pitchFamily="34" charset="-128"/>
                <a:cs typeface="ＭＳ Ｐゴシック" charset="-128"/>
              </a:rPr>
              <a:t>Build relationships with military resources</a:t>
            </a:r>
          </a:p>
          <a:p>
            <a:pPr>
              <a:buFont typeface="Arial" charset="0"/>
              <a:buNone/>
              <a:defRPr/>
            </a:pPr>
            <a:endParaRPr lang="en-US" b="1" dirty="0" smtClean="0">
              <a:solidFill>
                <a:srgbClr val="D9D9D9"/>
              </a:solidFill>
              <a:ea typeface="ＭＳ Ｐゴシック" pitchFamily="34" charset="-128"/>
              <a:cs typeface="ＭＳ Ｐゴシック" charset="-128"/>
            </a:endParaRPr>
          </a:p>
          <a:p>
            <a:pPr marL="977900" indent="-977900">
              <a:buFont typeface="Arial" charset="0"/>
              <a:buNone/>
              <a:defRPr/>
            </a:pPr>
            <a:r>
              <a:rPr lang="en-US" b="1" dirty="0" smtClean="0">
                <a:solidFill>
                  <a:srgbClr val="D9D9D9"/>
                </a:solidFill>
                <a:ea typeface="ＭＳ Ｐゴシック" pitchFamily="34" charset="-128"/>
                <a:cs typeface="ＭＳ Ｐゴシック" charset="-128"/>
              </a:rPr>
              <a:t>Note:  In some states, the state emergency management office is part of the state’s Military Department .</a:t>
            </a:r>
            <a:endParaRPr lang="en-US" dirty="0" smtClean="0"/>
          </a:p>
        </p:txBody>
      </p:sp>
      <p:sp>
        <p:nvSpPr>
          <p:cNvPr id="8" name="Footer Placeholder 5"/>
          <p:cNvSpPr>
            <a:spLocks noGrp="1"/>
          </p:cNvSpPr>
          <p:nvPr>
            <p:ph type="ftr" sz="quarter" idx="10"/>
          </p:nvPr>
        </p:nvSpPr>
        <p:spPr>
          <a:xfrm>
            <a:off x="1360488" y="6492875"/>
            <a:ext cx="6423025" cy="365125"/>
          </a:xfrm>
        </p:spPr>
        <p:txBody>
          <a:bodyPr/>
          <a:lstStyle/>
          <a:p>
            <a:pPr algn="ctr">
              <a:defRPr/>
            </a:pPr>
            <a:r>
              <a:rPr lang="en-US" b="1" dirty="0">
                <a:solidFill>
                  <a:srgbClr val="D9D9D9"/>
                </a:solidFill>
                <a:latin typeface="+mn-lt"/>
                <a:ea typeface="ＭＳ Ｐゴシック" pitchFamily="34" charset="-128"/>
                <a:cs typeface="ＭＳ Ｐゴシック" charset="-128"/>
              </a:rPr>
              <a:t>Lesson 1:  </a:t>
            </a:r>
            <a:r>
              <a:rPr lang="en-US" b="1" dirty="0" smtClean="0">
                <a:solidFill>
                  <a:srgbClr val="D9D9D9"/>
                </a:solidFill>
                <a:latin typeface="+mn-lt"/>
                <a:ea typeface="ＭＳ Ｐゴシック" pitchFamily="34" charset="-128"/>
                <a:cs typeface="ＭＳ Ｐゴシック" charset="-128"/>
              </a:rPr>
              <a:t>Types of Military </a:t>
            </a:r>
            <a:r>
              <a:rPr lang="en-US" b="1" dirty="0">
                <a:solidFill>
                  <a:srgbClr val="D9D9D9"/>
                </a:solidFill>
                <a:latin typeface="+mn-lt"/>
                <a:ea typeface="ＭＳ Ｐゴシック" pitchFamily="34" charset="-128"/>
                <a:cs typeface="ＭＳ Ｐゴシック" charset="-128"/>
              </a:rPr>
              <a:t>Response and Integration of Military Support</a:t>
            </a:r>
          </a:p>
        </p:txBody>
      </p:sp>
      <p:sp>
        <p:nvSpPr>
          <p:cNvPr id="5" name="Slide Number Placeholder 5"/>
          <p:cNvSpPr>
            <a:spLocks noGrp="1"/>
          </p:cNvSpPr>
          <p:nvPr>
            <p:ph type="sldNum" sz="quarter" idx="11"/>
          </p:nvPr>
        </p:nvSpPr>
        <p:spPr/>
        <p:txBody>
          <a:bodyPr/>
          <a:lstStyle/>
          <a:p>
            <a:pPr>
              <a:defRPr/>
            </a:pPr>
            <a:fld id="{E67DA85D-B757-40C8-9046-3CCC96745ABD}" type="slidenum">
              <a:rPr lang="en-US" b="1" smtClean="0">
                <a:solidFill>
                  <a:srgbClr val="D9D9D9"/>
                </a:solidFill>
                <a:latin typeface="+mn-lt"/>
                <a:ea typeface="ＭＳ Ｐゴシック" pitchFamily="34" charset="-128"/>
                <a:cs typeface="ＭＳ Ｐゴシック" charset="-128"/>
              </a:rPr>
              <a:pPr>
                <a:defRPr/>
              </a:pPr>
              <a:t>11</a:t>
            </a:fld>
            <a:endParaRPr lang="en-US" b="1" dirty="0" smtClean="0">
              <a:solidFill>
                <a:srgbClr val="D9D9D9"/>
              </a:solidFill>
              <a:latin typeface="+mn-lt"/>
              <a:ea typeface="ＭＳ Ｐゴシック" pitchFamily="34" charset="-128"/>
              <a:cs typeface="ＭＳ Ｐゴシック" charset="-128"/>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p:cNvSpPr>
          <p:nvPr>
            <p:ph type="title"/>
          </p:nvPr>
        </p:nvSpPr>
        <p:spPr>
          <a:xfrm>
            <a:off x="457200" y="1171575"/>
            <a:ext cx="8229600" cy="625475"/>
          </a:xfrm>
        </p:spPr>
        <p:txBody>
          <a:bodyPr/>
          <a:lstStyle/>
          <a:p>
            <a:pPr>
              <a:defRPr/>
            </a:pPr>
            <a:r>
              <a:rPr lang="en-US" sz="3000" dirty="0" smtClean="0">
                <a:solidFill>
                  <a:srgbClr val="D9D9D9"/>
                </a:solidFill>
                <a:latin typeface="+mn-lt"/>
                <a:ea typeface="ＭＳ Ｐゴシック" pitchFamily="34" charset="-128"/>
                <a:cs typeface="ＭＳ Ｐゴシック" charset="-128"/>
              </a:rPr>
              <a:t>Defense Support of Civil Authorities</a:t>
            </a:r>
          </a:p>
        </p:txBody>
      </p:sp>
      <p:pic>
        <p:nvPicPr>
          <p:cNvPr id="17411" name="Content Placeholder 8" descr="Civil Support chart depicting three categories, Domestic Emergencies, Designated Law Enforcement, Other Activities; four types, Disasters and Declared Emergencies, Restore Public Health and Services and Civil Order, National Special Security Events, Periodic Planned Support; four examples, National Disasters, Civil Disturbances, Olympics Suport, Civilian Critical Infrastructure Protection."/>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995363" y="2276475"/>
            <a:ext cx="7153275" cy="3243263"/>
          </a:xfrm>
        </p:spPr>
      </p:pic>
      <p:sp>
        <p:nvSpPr>
          <p:cNvPr id="8" name="Footer Placeholder 5"/>
          <p:cNvSpPr>
            <a:spLocks noGrp="1"/>
          </p:cNvSpPr>
          <p:nvPr>
            <p:ph type="ftr" sz="quarter" idx="10"/>
          </p:nvPr>
        </p:nvSpPr>
        <p:spPr>
          <a:xfrm>
            <a:off x="1360488" y="6492875"/>
            <a:ext cx="6423025" cy="365125"/>
          </a:xfrm>
        </p:spPr>
        <p:txBody>
          <a:bodyPr/>
          <a:lstStyle/>
          <a:p>
            <a:pPr algn="ctr">
              <a:defRPr/>
            </a:pPr>
            <a:r>
              <a:rPr lang="en-US" b="1" dirty="0">
                <a:solidFill>
                  <a:srgbClr val="D9D9D9"/>
                </a:solidFill>
                <a:latin typeface="+mn-lt"/>
                <a:ea typeface="ＭＳ Ｐゴシック" pitchFamily="34" charset="-128"/>
                <a:cs typeface="ＭＳ Ｐゴシック" charset="-128"/>
              </a:rPr>
              <a:t>Lesson 1:  </a:t>
            </a:r>
            <a:r>
              <a:rPr lang="en-US" b="1" dirty="0" smtClean="0">
                <a:solidFill>
                  <a:srgbClr val="D9D9D9"/>
                </a:solidFill>
                <a:latin typeface="+mn-lt"/>
                <a:ea typeface="ＭＳ Ｐゴシック" pitchFamily="34" charset="-128"/>
                <a:cs typeface="ＭＳ Ｐゴシック" charset="-128"/>
              </a:rPr>
              <a:t>Types of Military </a:t>
            </a:r>
            <a:r>
              <a:rPr lang="en-US" b="1" dirty="0">
                <a:solidFill>
                  <a:srgbClr val="D9D9D9"/>
                </a:solidFill>
                <a:latin typeface="+mn-lt"/>
                <a:ea typeface="ＭＳ Ｐゴシック" pitchFamily="34" charset="-128"/>
                <a:cs typeface="ＭＳ Ｐゴシック" charset="-128"/>
              </a:rPr>
              <a:t>Response and Integration of Military Support</a:t>
            </a:r>
          </a:p>
        </p:txBody>
      </p:sp>
      <p:sp>
        <p:nvSpPr>
          <p:cNvPr id="5" name="Slide Number Placeholder 5"/>
          <p:cNvSpPr>
            <a:spLocks noGrp="1"/>
          </p:cNvSpPr>
          <p:nvPr>
            <p:ph type="sldNum" sz="quarter" idx="11"/>
          </p:nvPr>
        </p:nvSpPr>
        <p:spPr/>
        <p:txBody>
          <a:bodyPr/>
          <a:lstStyle/>
          <a:p>
            <a:pPr>
              <a:defRPr/>
            </a:pPr>
            <a:fld id="{AD4DB64F-6B49-4AF5-A22A-C85964C81E2B}" type="slidenum">
              <a:rPr lang="en-US" b="1" smtClean="0">
                <a:solidFill>
                  <a:srgbClr val="D9D9D9"/>
                </a:solidFill>
                <a:latin typeface="+mn-lt"/>
                <a:ea typeface="ＭＳ Ｐゴシック" pitchFamily="34" charset="-128"/>
                <a:cs typeface="ＭＳ Ｐゴシック" charset="-128"/>
              </a:rPr>
              <a:pPr>
                <a:defRPr/>
              </a:pPr>
              <a:t>12</a:t>
            </a:fld>
            <a:endParaRPr lang="en-US" b="1" dirty="0" smtClean="0">
              <a:solidFill>
                <a:srgbClr val="D9D9D9"/>
              </a:solidFill>
              <a:latin typeface="+mn-lt"/>
              <a:ea typeface="ＭＳ Ｐゴシック" pitchFamily="34" charset="-128"/>
              <a:cs typeface="ＭＳ Ｐゴシック" charset="-128"/>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p:cNvSpPr>
          <p:nvPr>
            <p:ph type="title"/>
          </p:nvPr>
        </p:nvSpPr>
        <p:spPr>
          <a:xfrm>
            <a:off x="457200" y="1139825"/>
            <a:ext cx="8229600" cy="1143000"/>
          </a:xfrm>
        </p:spPr>
        <p:txBody>
          <a:bodyPr/>
          <a:lstStyle/>
          <a:p>
            <a:pPr>
              <a:defRPr/>
            </a:pPr>
            <a:r>
              <a:rPr lang="en-US" sz="3000" dirty="0" smtClean="0">
                <a:solidFill>
                  <a:srgbClr val="D9D9D9"/>
                </a:solidFill>
                <a:latin typeface="+mn-lt"/>
                <a:ea typeface="ＭＳ Ｐゴシック" pitchFamily="34" charset="-128"/>
                <a:cs typeface="ＭＳ Ｐゴシック" charset="-128"/>
              </a:rPr>
              <a:t>Defense Support of Civil Authorities (continued)</a:t>
            </a:r>
          </a:p>
        </p:txBody>
      </p:sp>
      <p:sp>
        <p:nvSpPr>
          <p:cNvPr id="18435" name="Rectangle 3"/>
          <p:cNvSpPr>
            <a:spLocks noGrp="1"/>
          </p:cNvSpPr>
          <p:nvPr>
            <p:ph idx="1"/>
          </p:nvPr>
        </p:nvSpPr>
        <p:spPr>
          <a:xfrm>
            <a:off x="457200" y="2276475"/>
            <a:ext cx="8229600" cy="3730625"/>
          </a:xfrm>
        </p:spPr>
        <p:txBody>
          <a:bodyPr/>
          <a:lstStyle/>
          <a:p>
            <a:pPr>
              <a:buFont typeface="Arial" charset="0"/>
              <a:buNone/>
            </a:pPr>
            <a:r>
              <a:rPr lang="en-US" altLang="en-US" b="1" smtClean="0">
                <a:solidFill>
                  <a:srgbClr val="D9D9D9"/>
                </a:solidFill>
                <a:ea typeface="ＭＳ Ｐゴシック" pitchFamily="34" charset="-128"/>
              </a:rPr>
              <a:t>Evaluation criteria:</a:t>
            </a:r>
          </a:p>
          <a:p>
            <a:r>
              <a:rPr lang="en-US" altLang="en-US" b="1" smtClean="0">
                <a:solidFill>
                  <a:srgbClr val="D9D9D9"/>
                </a:solidFill>
                <a:ea typeface="ＭＳ Ｐゴシック" pitchFamily="34" charset="-128"/>
              </a:rPr>
              <a:t>Legality </a:t>
            </a:r>
          </a:p>
          <a:p>
            <a:r>
              <a:rPr lang="en-US" altLang="en-US" b="1" smtClean="0">
                <a:solidFill>
                  <a:srgbClr val="D9D9D9"/>
                </a:solidFill>
                <a:ea typeface="ＭＳ Ｐゴシック" pitchFamily="34" charset="-128"/>
              </a:rPr>
              <a:t>Lethality </a:t>
            </a:r>
          </a:p>
          <a:p>
            <a:r>
              <a:rPr lang="en-US" altLang="en-US" b="1" smtClean="0">
                <a:solidFill>
                  <a:srgbClr val="D9D9D9"/>
                </a:solidFill>
                <a:ea typeface="ＭＳ Ｐゴシック" pitchFamily="34" charset="-128"/>
              </a:rPr>
              <a:t>Risk </a:t>
            </a:r>
          </a:p>
          <a:p>
            <a:r>
              <a:rPr lang="en-US" altLang="en-US" b="1" smtClean="0">
                <a:solidFill>
                  <a:srgbClr val="D9D9D9"/>
                </a:solidFill>
                <a:ea typeface="ＭＳ Ｐゴシック" pitchFamily="34" charset="-128"/>
              </a:rPr>
              <a:t>Cost </a:t>
            </a:r>
          </a:p>
          <a:p>
            <a:r>
              <a:rPr lang="en-US" altLang="en-US" b="1" smtClean="0">
                <a:solidFill>
                  <a:srgbClr val="D9D9D9"/>
                </a:solidFill>
                <a:ea typeface="ＭＳ Ｐゴシック" pitchFamily="34" charset="-128"/>
              </a:rPr>
              <a:t>Appropriateness </a:t>
            </a:r>
          </a:p>
          <a:p>
            <a:r>
              <a:rPr lang="en-US" altLang="en-US" b="1" smtClean="0">
                <a:solidFill>
                  <a:srgbClr val="D9D9D9"/>
                </a:solidFill>
                <a:ea typeface="ＭＳ Ｐゴシック" pitchFamily="34" charset="-128"/>
              </a:rPr>
              <a:t>Readiness </a:t>
            </a:r>
          </a:p>
        </p:txBody>
      </p:sp>
      <p:sp>
        <p:nvSpPr>
          <p:cNvPr id="8" name="Footer Placeholder 5"/>
          <p:cNvSpPr>
            <a:spLocks noGrp="1"/>
          </p:cNvSpPr>
          <p:nvPr>
            <p:ph type="ftr" sz="quarter" idx="10"/>
          </p:nvPr>
        </p:nvSpPr>
        <p:spPr>
          <a:xfrm>
            <a:off x="1360488" y="6492875"/>
            <a:ext cx="6423025" cy="365125"/>
          </a:xfrm>
        </p:spPr>
        <p:txBody>
          <a:bodyPr/>
          <a:lstStyle/>
          <a:p>
            <a:pPr algn="ctr">
              <a:defRPr/>
            </a:pPr>
            <a:r>
              <a:rPr lang="en-US" b="1" dirty="0">
                <a:solidFill>
                  <a:srgbClr val="D9D9D9"/>
                </a:solidFill>
                <a:latin typeface="+mn-lt"/>
                <a:ea typeface="ＭＳ Ｐゴシック" pitchFamily="34" charset="-128"/>
                <a:cs typeface="ＭＳ Ｐゴシック" charset="-128"/>
              </a:rPr>
              <a:t>Lesson 1:  </a:t>
            </a:r>
            <a:r>
              <a:rPr lang="en-US" b="1" dirty="0" smtClean="0">
                <a:solidFill>
                  <a:srgbClr val="D9D9D9"/>
                </a:solidFill>
                <a:latin typeface="+mn-lt"/>
                <a:ea typeface="ＭＳ Ｐゴシック" pitchFamily="34" charset="-128"/>
                <a:cs typeface="ＭＳ Ｐゴシック" charset="-128"/>
              </a:rPr>
              <a:t>Types of Military </a:t>
            </a:r>
            <a:r>
              <a:rPr lang="en-US" b="1" dirty="0">
                <a:solidFill>
                  <a:srgbClr val="D9D9D9"/>
                </a:solidFill>
                <a:latin typeface="+mn-lt"/>
                <a:ea typeface="ＭＳ Ｐゴシック" pitchFamily="34" charset="-128"/>
                <a:cs typeface="ＭＳ Ｐゴシック" charset="-128"/>
              </a:rPr>
              <a:t>Response and Integration of Military Support</a:t>
            </a:r>
          </a:p>
        </p:txBody>
      </p:sp>
      <p:sp>
        <p:nvSpPr>
          <p:cNvPr id="5" name="Slide Number Placeholder 5"/>
          <p:cNvSpPr>
            <a:spLocks noGrp="1"/>
          </p:cNvSpPr>
          <p:nvPr>
            <p:ph type="sldNum" sz="quarter" idx="11"/>
          </p:nvPr>
        </p:nvSpPr>
        <p:spPr/>
        <p:txBody>
          <a:bodyPr/>
          <a:lstStyle/>
          <a:p>
            <a:pPr>
              <a:defRPr/>
            </a:pPr>
            <a:fld id="{7574CDDA-9580-41F1-A290-94093C3F83D9}" type="slidenum">
              <a:rPr lang="en-US" b="1" smtClean="0">
                <a:solidFill>
                  <a:srgbClr val="D9D9D9"/>
                </a:solidFill>
                <a:latin typeface="+mn-lt"/>
                <a:ea typeface="ＭＳ Ｐゴシック" pitchFamily="34" charset="-128"/>
                <a:cs typeface="ＭＳ Ｐゴシック" charset="-128"/>
              </a:rPr>
              <a:pPr>
                <a:defRPr/>
              </a:pPr>
              <a:t>13</a:t>
            </a:fld>
            <a:endParaRPr lang="en-US" b="1" dirty="0" smtClean="0">
              <a:solidFill>
                <a:srgbClr val="D9D9D9"/>
              </a:solidFill>
              <a:latin typeface="+mn-lt"/>
              <a:ea typeface="ＭＳ Ｐゴシック" pitchFamily="34" charset="-128"/>
              <a:cs typeface="ＭＳ Ｐゴシック" charset="-128"/>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p:cNvSpPr>
          <p:nvPr>
            <p:ph type="title"/>
          </p:nvPr>
        </p:nvSpPr>
        <p:spPr>
          <a:xfrm>
            <a:off x="457200" y="1128713"/>
            <a:ext cx="8229600" cy="720725"/>
          </a:xfrm>
        </p:spPr>
        <p:txBody>
          <a:bodyPr/>
          <a:lstStyle/>
          <a:p>
            <a:pPr>
              <a:defRPr/>
            </a:pPr>
            <a:r>
              <a:rPr lang="en-US" sz="3000" dirty="0" smtClean="0">
                <a:solidFill>
                  <a:srgbClr val="D9D9D9"/>
                </a:solidFill>
                <a:latin typeface="+mn-lt"/>
                <a:ea typeface="ＭＳ Ｐゴシック" pitchFamily="34" charset="-128"/>
                <a:cs typeface="ＭＳ Ｐゴシック" charset="-128"/>
              </a:rPr>
              <a:t>Levels of Response</a:t>
            </a:r>
          </a:p>
        </p:txBody>
      </p:sp>
      <p:sp>
        <p:nvSpPr>
          <p:cNvPr id="19459" name="Rectangle 3"/>
          <p:cNvSpPr>
            <a:spLocks noGrp="1"/>
          </p:cNvSpPr>
          <p:nvPr>
            <p:ph idx="1"/>
          </p:nvPr>
        </p:nvSpPr>
        <p:spPr>
          <a:xfrm>
            <a:off x="457200" y="1882775"/>
            <a:ext cx="8229600" cy="3209925"/>
          </a:xfrm>
        </p:spPr>
        <p:txBody>
          <a:bodyPr/>
          <a:lstStyle/>
          <a:p>
            <a:pPr>
              <a:buFont typeface="Arial" charset="0"/>
              <a:buNone/>
            </a:pPr>
            <a:r>
              <a:rPr lang="en-US" altLang="en-US" b="1" smtClean="0">
                <a:solidFill>
                  <a:srgbClr val="D9D9D9"/>
                </a:solidFill>
                <a:ea typeface="ＭＳ Ｐゴシック" pitchFamily="34" charset="-128"/>
              </a:rPr>
              <a:t>Levels of response may include:</a:t>
            </a:r>
          </a:p>
          <a:p>
            <a:r>
              <a:rPr lang="en-US" altLang="en-US" b="1" smtClean="0">
                <a:solidFill>
                  <a:srgbClr val="D9D9D9"/>
                </a:solidFill>
                <a:ea typeface="ＭＳ Ｐゴシック" pitchFamily="34" charset="-128"/>
              </a:rPr>
              <a:t>Local/Tribal </a:t>
            </a:r>
          </a:p>
          <a:p>
            <a:r>
              <a:rPr lang="en-US" altLang="en-US" b="1" smtClean="0">
                <a:solidFill>
                  <a:srgbClr val="D9D9D9"/>
                </a:solidFill>
                <a:ea typeface="ＭＳ Ｐゴシック" pitchFamily="34" charset="-128"/>
              </a:rPr>
              <a:t>Regional </a:t>
            </a:r>
          </a:p>
          <a:p>
            <a:r>
              <a:rPr lang="en-US" altLang="en-US" b="1" smtClean="0">
                <a:solidFill>
                  <a:srgbClr val="D9D9D9"/>
                </a:solidFill>
                <a:ea typeface="ＭＳ Ｐゴシック" pitchFamily="34" charset="-128"/>
              </a:rPr>
              <a:t>State </a:t>
            </a:r>
          </a:p>
          <a:p>
            <a:r>
              <a:rPr lang="en-US" altLang="en-US" b="1" smtClean="0">
                <a:solidFill>
                  <a:srgbClr val="D9D9D9"/>
                </a:solidFill>
                <a:ea typeface="ＭＳ Ｐゴシック" pitchFamily="34" charset="-128"/>
              </a:rPr>
              <a:t>Federal </a:t>
            </a:r>
          </a:p>
        </p:txBody>
      </p:sp>
      <p:sp>
        <p:nvSpPr>
          <p:cNvPr id="8" name="Footer Placeholder 5"/>
          <p:cNvSpPr>
            <a:spLocks noGrp="1"/>
          </p:cNvSpPr>
          <p:nvPr>
            <p:ph type="ftr" sz="quarter" idx="10"/>
          </p:nvPr>
        </p:nvSpPr>
        <p:spPr>
          <a:xfrm>
            <a:off x="1360488" y="6492875"/>
            <a:ext cx="6423025" cy="365125"/>
          </a:xfrm>
        </p:spPr>
        <p:txBody>
          <a:bodyPr/>
          <a:lstStyle/>
          <a:p>
            <a:pPr algn="ctr">
              <a:defRPr/>
            </a:pPr>
            <a:r>
              <a:rPr lang="en-US" b="1" dirty="0">
                <a:solidFill>
                  <a:srgbClr val="D9D9D9"/>
                </a:solidFill>
                <a:latin typeface="+mn-lt"/>
                <a:ea typeface="ＭＳ Ｐゴシック" pitchFamily="34" charset="-128"/>
                <a:cs typeface="ＭＳ Ｐゴシック" charset="-128"/>
              </a:rPr>
              <a:t>Lesson 1:  </a:t>
            </a:r>
            <a:r>
              <a:rPr lang="en-US" b="1" dirty="0" smtClean="0">
                <a:solidFill>
                  <a:srgbClr val="D9D9D9"/>
                </a:solidFill>
                <a:latin typeface="+mn-lt"/>
                <a:ea typeface="ＭＳ Ｐゴシック" pitchFamily="34" charset="-128"/>
                <a:cs typeface="ＭＳ Ｐゴシック" charset="-128"/>
              </a:rPr>
              <a:t>Types of Military </a:t>
            </a:r>
            <a:r>
              <a:rPr lang="en-US" b="1" dirty="0">
                <a:solidFill>
                  <a:srgbClr val="D9D9D9"/>
                </a:solidFill>
                <a:latin typeface="+mn-lt"/>
                <a:ea typeface="ＭＳ Ｐゴシック" pitchFamily="34" charset="-128"/>
                <a:cs typeface="ＭＳ Ｐゴシック" charset="-128"/>
              </a:rPr>
              <a:t>Response and Integration of Military Support</a:t>
            </a:r>
          </a:p>
        </p:txBody>
      </p:sp>
      <p:sp>
        <p:nvSpPr>
          <p:cNvPr id="5" name="Slide Number Placeholder 5"/>
          <p:cNvSpPr>
            <a:spLocks noGrp="1"/>
          </p:cNvSpPr>
          <p:nvPr>
            <p:ph type="sldNum" sz="quarter" idx="11"/>
          </p:nvPr>
        </p:nvSpPr>
        <p:spPr/>
        <p:txBody>
          <a:bodyPr/>
          <a:lstStyle/>
          <a:p>
            <a:pPr>
              <a:defRPr/>
            </a:pPr>
            <a:fld id="{65F118B1-0C38-4956-BDBC-BE8A74EB9A2B}" type="slidenum">
              <a:rPr lang="en-US" b="1" smtClean="0">
                <a:solidFill>
                  <a:srgbClr val="D9D9D9"/>
                </a:solidFill>
                <a:latin typeface="+mn-lt"/>
                <a:ea typeface="ＭＳ Ｐゴシック" pitchFamily="34" charset="-128"/>
                <a:cs typeface="ＭＳ Ｐゴシック" charset="-128"/>
              </a:rPr>
              <a:pPr>
                <a:defRPr/>
              </a:pPr>
              <a:t>14</a:t>
            </a:fld>
            <a:endParaRPr lang="en-US" b="1" dirty="0" smtClean="0">
              <a:solidFill>
                <a:srgbClr val="D9D9D9"/>
              </a:solidFill>
              <a:latin typeface="+mn-lt"/>
              <a:ea typeface="ＭＳ Ｐゴシック" pitchFamily="34" charset="-128"/>
              <a:cs typeface="ＭＳ Ｐゴシック" charset="-128"/>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p:cNvSpPr>
          <p:nvPr>
            <p:ph type="title"/>
          </p:nvPr>
        </p:nvSpPr>
        <p:spPr>
          <a:xfrm>
            <a:off x="457200" y="1128713"/>
            <a:ext cx="8229600" cy="1143000"/>
          </a:xfrm>
        </p:spPr>
        <p:txBody>
          <a:bodyPr/>
          <a:lstStyle/>
          <a:p>
            <a:pPr>
              <a:defRPr/>
            </a:pPr>
            <a:r>
              <a:rPr lang="en-US" sz="3000" dirty="0" smtClean="0">
                <a:solidFill>
                  <a:srgbClr val="D9D9D9"/>
                </a:solidFill>
                <a:latin typeface="+mn-lt"/>
                <a:ea typeface="ＭＳ Ｐゴシック" pitchFamily="34" charset="-128"/>
                <a:cs typeface="ＭＳ Ｐゴシック" charset="-128"/>
              </a:rPr>
              <a:t>Presidential Actions Related to Federal Response</a:t>
            </a:r>
          </a:p>
        </p:txBody>
      </p:sp>
      <p:sp>
        <p:nvSpPr>
          <p:cNvPr id="20483" name="Rectangle 3"/>
          <p:cNvSpPr>
            <a:spLocks noGrp="1"/>
          </p:cNvSpPr>
          <p:nvPr>
            <p:ph idx="1"/>
          </p:nvPr>
        </p:nvSpPr>
        <p:spPr>
          <a:xfrm>
            <a:off x="457200" y="2392363"/>
            <a:ext cx="8229600" cy="3105150"/>
          </a:xfrm>
        </p:spPr>
        <p:txBody>
          <a:bodyPr/>
          <a:lstStyle/>
          <a:p>
            <a:pPr>
              <a:buFont typeface="Arial" charset="0"/>
              <a:buNone/>
            </a:pPr>
            <a:r>
              <a:rPr lang="en-US" altLang="en-US" b="1" smtClean="0">
                <a:solidFill>
                  <a:srgbClr val="D9D9D9"/>
                </a:solidFill>
                <a:ea typeface="ＭＳ Ｐゴシック" pitchFamily="34" charset="-128"/>
              </a:rPr>
              <a:t>Other levels of response include:</a:t>
            </a:r>
          </a:p>
          <a:p>
            <a:r>
              <a:rPr lang="en-US" altLang="en-US" b="1" smtClean="0">
                <a:solidFill>
                  <a:srgbClr val="D9D9D9"/>
                </a:solidFill>
                <a:ea typeface="ＭＳ Ｐゴシック" pitchFamily="34" charset="-128"/>
              </a:rPr>
              <a:t>Major Disaster Declaration </a:t>
            </a:r>
          </a:p>
          <a:p>
            <a:r>
              <a:rPr lang="en-US" altLang="en-US" b="1" smtClean="0">
                <a:solidFill>
                  <a:srgbClr val="D9D9D9"/>
                </a:solidFill>
                <a:ea typeface="ＭＳ Ｐゴシック" pitchFamily="34" charset="-128"/>
              </a:rPr>
              <a:t>Emergency Declaration </a:t>
            </a:r>
            <a:endParaRPr lang="en-US" altLang="en-US" smtClean="0"/>
          </a:p>
        </p:txBody>
      </p:sp>
      <p:sp>
        <p:nvSpPr>
          <p:cNvPr id="8" name="Footer Placeholder 5"/>
          <p:cNvSpPr>
            <a:spLocks noGrp="1"/>
          </p:cNvSpPr>
          <p:nvPr>
            <p:ph type="ftr" sz="quarter" idx="10"/>
          </p:nvPr>
        </p:nvSpPr>
        <p:spPr>
          <a:xfrm>
            <a:off x="1360488" y="6492875"/>
            <a:ext cx="6423025" cy="365125"/>
          </a:xfrm>
        </p:spPr>
        <p:txBody>
          <a:bodyPr/>
          <a:lstStyle/>
          <a:p>
            <a:pPr algn="ctr">
              <a:defRPr/>
            </a:pPr>
            <a:r>
              <a:rPr lang="en-US" b="1" dirty="0">
                <a:solidFill>
                  <a:srgbClr val="D9D9D9"/>
                </a:solidFill>
                <a:latin typeface="+mn-lt"/>
                <a:ea typeface="ＭＳ Ｐゴシック" pitchFamily="34" charset="-128"/>
                <a:cs typeface="ＭＳ Ｐゴシック" charset="-128"/>
              </a:rPr>
              <a:t>Lesson 1:  </a:t>
            </a:r>
            <a:r>
              <a:rPr lang="en-US" b="1" dirty="0" smtClean="0">
                <a:solidFill>
                  <a:srgbClr val="D9D9D9"/>
                </a:solidFill>
                <a:latin typeface="+mn-lt"/>
                <a:ea typeface="ＭＳ Ｐゴシック" pitchFamily="34" charset="-128"/>
                <a:cs typeface="ＭＳ Ｐゴシック" charset="-128"/>
              </a:rPr>
              <a:t>Types of Military </a:t>
            </a:r>
            <a:r>
              <a:rPr lang="en-US" b="1" dirty="0">
                <a:solidFill>
                  <a:srgbClr val="D9D9D9"/>
                </a:solidFill>
                <a:latin typeface="+mn-lt"/>
                <a:ea typeface="ＭＳ Ｐゴシック" pitchFamily="34" charset="-128"/>
                <a:cs typeface="ＭＳ Ｐゴシック" charset="-128"/>
              </a:rPr>
              <a:t>Response and Integration of Military Support</a:t>
            </a:r>
          </a:p>
        </p:txBody>
      </p:sp>
      <p:sp>
        <p:nvSpPr>
          <p:cNvPr id="5" name="Slide Number Placeholder 5"/>
          <p:cNvSpPr>
            <a:spLocks noGrp="1"/>
          </p:cNvSpPr>
          <p:nvPr>
            <p:ph type="sldNum" sz="quarter" idx="11"/>
          </p:nvPr>
        </p:nvSpPr>
        <p:spPr/>
        <p:txBody>
          <a:bodyPr/>
          <a:lstStyle/>
          <a:p>
            <a:pPr>
              <a:defRPr/>
            </a:pPr>
            <a:fld id="{9D6C8A86-55F5-42A4-A3C1-B9C5A66CA89A}" type="slidenum">
              <a:rPr lang="en-US" b="1" smtClean="0">
                <a:solidFill>
                  <a:srgbClr val="D9D9D9"/>
                </a:solidFill>
                <a:latin typeface="+mn-lt"/>
                <a:ea typeface="ＭＳ Ｐゴシック" pitchFamily="34" charset="-128"/>
                <a:cs typeface="ＭＳ Ｐゴシック" charset="-128"/>
              </a:rPr>
              <a:pPr>
                <a:defRPr/>
              </a:pPr>
              <a:t>15</a:t>
            </a:fld>
            <a:endParaRPr lang="en-US" b="1" dirty="0" smtClean="0">
              <a:solidFill>
                <a:srgbClr val="D9D9D9"/>
              </a:solidFill>
              <a:latin typeface="+mn-lt"/>
              <a:ea typeface="ＭＳ Ｐゴシック" pitchFamily="34" charset="-128"/>
              <a:cs typeface="ＭＳ Ｐゴシック" charset="-128"/>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p:cNvSpPr>
          <p:nvPr>
            <p:ph type="title"/>
          </p:nvPr>
        </p:nvSpPr>
        <p:spPr>
          <a:xfrm>
            <a:off x="457200" y="1160463"/>
            <a:ext cx="8229600" cy="700087"/>
          </a:xfrm>
        </p:spPr>
        <p:txBody>
          <a:bodyPr/>
          <a:lstStyle/>
          <a:p>
            <a:pPr>
              <a:defRPr/>
            </a:pPr>
            <a:r>
              <a:rPr lang="en-US" sz="3000" dirty="0" smtClean="0">
                <a:solidFill>
                  <a:srgbClr val="D9D9D9"/>
                </a:solidFill>
                <a:latin typeface="+mn-lt"/>
                <a:ea typeface="ＭＳ Ｐゴシック" pitchFamily="34" charset="-128"/>
                <a:cs typeface="ＭＳ Ｐゴシック" charset="-128"/>
              </a:rPr>
              <a:t>Types of Military Response</a:t>
            </a:r>
          </a:p>
        </p:txBody>
      </p:sp>
      <p:sp>
        <p:nvSpPr>
          <p:cNvPr id="17412" name="Rectangle 3"/>
          <p:cNvSpPr>
            <a:spLocks noGrp="1"/>
          </p:cNvSpPr>
          <p:nvPr>
            <p:ph idx="1"/>
          </p:nvPr>
        </p:nvSpPr>
        <p:spPr>
          <a:xfrm>
            <a:off x="457200" y="1968500"/>
            <a:ext cx="8229600" cy="3432175"/>
          </a:xfrm>
        </p:spPr>
        <p:txBody>
          <a:bodyPr/>
          <a:lstStyle/>
          <a:p>
            <a:pPr marL="0" indent="0">
              <a:buFont typeface="Arial" charset="0"/>
              <a:buNone/>
              <a:defRPr/>
            </a:pPr>
            <a:r>
              <a:rPr lang="en-US" b="1" dirty="0" smtClean="0">
                <a:solidFill>
                  <a:srgbClr val="D9D9D9"/>
                </a:solidFill>
                <a:ea typeface="ＭＳ Ｐゴシック" pitchFamily="34" charset="-128"/>
                <a:cs typeface="ＭＳ Ｐゴシック" charset="-128"/>
              </a:rPr>
              <a:t>Four main types of military response are available to states:</a:t>
            </a:r>
          </a:p>
          <a:p>
            <a:pPr>
              <a:defRPr/>
            </a:pPr>
            <a:r>
              <a:rPr lang="en-US" b="1" dirty="0" smtClean="0">
                <a:solidFill>
                  <a:srgbClr val="D9D9D9"/>
                </a:solidFill>
                <a:ea typeface="ＭＳ Ｐゴシック" pitchFamily="34" charset="-128"/>
                <a:cs typeface="ＭＳ Ｐゴシック" charset="-128"/>
              </a:rPr>
              <a:t>Mutual Aid Assistance Agreements </a:t>
            </a:r>
          </a:p>
          <a:p>
            <a:pPr>
              <a:defRPr/>
            </a:pPr>
            <a:r>
              <a:rPr lang="en-US" b="1" dirty="0" smtClean="0">
                <a:solidFill>
                  <a:srgbClr val="D9D9D9"/>
                </a:solidFill>
                <a:ea typeface="ＭＳ Ｐゴシック" pitchFamily="34" charset="-128"/>
                <a:cs typeface="ＭＳ Ｐゴシック" charset="-128"/>
              </a:rPr>
              <a:t>Immediate Response Authority (IRA) </a:t>
            </a:r>
          </a:p>
          <a:p>
            <a:pPr>
              <a:defRPr/>
            </a:pPr>
            <a:r>
              <a:rPr lang="en-US" b="1" dirty="0" smtClean="0">
                <a:solidFill>
                  <a:srgbClr val="D9D9D9"/>
                </a:solidFill>
                <a:ea typeface="ＭＳ Ｐゴシック" pitchFamily="34" charset="-128"/>
                <a:cs typeface="ＭＳ Ｐゴシック" charset="-128"/>
              </a:rPr>
              <a:t>Deployment of state military resources (National Guard) </a:t>
            </a:r>
          </a:p>
          <a:p>
            <a:pPr>
              <a:defRPr/>
            </a:pPr>
            <a:r>
              <a:rPr lang="en-US" b="1" dirty="0" smtClean="0">
                <a:solidFill>
                  <a:srgbClr val="D9D9D9"/>
                </a:solidFill>
                <a:ea typeface="ＭＳ Ｐゴシック" pitchFamily="34" charset="-128"/>
                <a:cs typeface="ＭＳ Ｐゴシック" charset="-128"/>
              </a:rPr>
              <a:t>Federal military forces disaster response </a:t>
            </a:r>
            <a:endParaRPr lang="en-US" dirty="0" smtClean="0"/>
          </a:p>
        </p:txBody>
      </p:sp>
      <p:sp>
        <p:nvSpPr>
          <p:cNvPr id="8" name="Footer Placeholder 5"/>
          <p:cNvSpPr>
            <a:spLocks noGrp="1"/>
          </p:cNvSpPr>
          <p:nvPr>
            <p:ph type="ftr" sz="quarter" idx="10"/>
          </p:nvPr>
        </p:nvSpPr>
        <p:spPr>
          <a:xfrm>
            <a:off x="1360488" y="6492875"/>
            <a:ext cx="6423025" cy="365125"/>
          </a:xfrm>
        </p:spPr>
        <p:txBody>
          <a:bodyPr/>
          <a:lstStyle/>
          <a:p>
            <a:pPr algn="ctr">
              <a:defRPr/>
            </a:pPr>
            <a:r>
              <a:rPr lang="en-US" b="1" dirty="0">
                <a:solidFill>
                  <a:srgbClr val="D9D9D9"/>
                </a:solidFill>
                <a:latin typeface="+mn-lt"/>
                <a:ea typeface="ＭＳ Ｐゴシック" pitchFamily="34" charset="-128"/>
                <a:cs typeface="ＭＳ Ｐゴシック" charset="-128"/>
              </a:rPr>
              <a:t>Lesson 1:  </a:t>
            </a:r>
            <a:r>
              <a:rPr lang="en-US" b="1" dirty="0" smtClean="0">
                <a:solidFill>
                  <a:srgbClr val="D9D9D9"/>
                </a:solidFill>
                <a:latin typeface="+mn-lt"/>
                <a:ea typeface="ＭＳ Ｐゴシック" pitchFamily="34" charset="-128"/>
                <a:cs typeface="ＭＳ Ｐゴシック" charset="-128"/>
              </a:rPr>
              <a:t>Types of Military </a:t>
            </a:r>
            <a:r>
              <a:rPr lang="en-US" b="1" dirty="0">
                <a:solidFill>
                  <a:srgbClr val="D9D9D9"/>
                </a:solidFill>
                <a:latin typeface="+mn-lt"/>
                <a:ea typeface="ＭＳ Ｐゴシック" pitchFamily="34" charset="-128"/>
                <a:cs typeface="ＭＳ Ｐゴシック" charset="-128"/>
              </a:rPr>
              <a:t>Response and Integration of Military Support</a:t>
            </a:r>
          </a:p>
        </p:txBody>
      </p:sp>
      <p:sp>
        <p:nvSpPr>
          <p:cNvPr id="5" name="Slide Number Placeholder 5"/>
          <p:cNvSpPr>
            <a:spLocks noGrp="1"/>
          </p:cNvSpPr>
          <p:nvPr>
            <p:ph type="sldNum" sz="quarter" idx="11"/>
          </p:nvPr>
        </p:nvSpPr>
        <p:spPr/>
        <p:txBody>
          <a:bodyPr/>
          <a:lstStyle/>
          <a:p>
            <a:pPr>
              <a:defRPr/>
            </a:pPr>
            <a:fld id="{EF96FF80-B670-4F27-BB4E-510B2FCBC23F}" type="slidenum">
              <a:rPr lang="en-US" b="1" smtClean="0">
                <a:solidFill>
                  <a:srgbClr val="D9D9D9"/>
                </a:solidFill>
                <a:latin typeface="+mn-lt"/>
                <a:ea typeface="ＭＳ Ｐゴシック" pitchFamily="34" charset="-128"/>
                <a:cs typeface="ＭＳ Ｐゴシック" charset="-128"/>
              </a:rPr>
              <a:pPr>
                <a:defRPr/>
              </a:pPr>
              <a:t>16</a:t>
            </a:fld>
            <a:endParaRPr lang="en-US" b="1" dirty="0" smtClean="0">
              <a:solidFill>
                <a:srgbClr val="D9D9D9"/>
              </a:solidFill>
              <a:latin typeface="+mn-lt"/>
              <a:ea typeface="ＭＳ Ｐゴシック" pitchFamily="34" charset="-128"/>
              <a:cs typeface="ＭＳ Ｐゴシック" charset="-128"/>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p:cNvSpPr>
          <p:nvPr>
            <p:ph type="title"/>
          </p:nvPr>
        </p:nvSpPr>
        <p:spPr>
          <a:xfrm>
            <a:off x="457200" y="1160463"/>
            <a:ext cx="8229600" cy="657225"/>
          </a:xfrm>
        </p:spPr>
        <p:txBody>
          <a:bodyPr/>
          <a:lstStyle/>
          <a:p>
            <a:pPr>
              <a:defRPr/>
            </a:pPr>
            <a:r>
              <a:rPr lang="en-US" sz="3000" dirty="0" smtClean="0">
                <a:solidFill>
                  <a:srgbClr val="D9D9D9"/>
                </a:solidFill>
                <a:latin typeface="+mn-lt"/>
                <a:ea typeface="ＭＳ Ｐゴシック" pitchFamily="34" charset="-128"/>
                <a:cs typeface="ＭＳ Ｐゴシック" charset="-128"/>
              </a:rPr>
              <a:t>Activity: Types of Military Response</a:t>
            </a:r>
          </a:p>
        </p:txBody>
      </p:sp>
      <p:sp>
        <p:nvSpPr>
          <p:cNvPr id="22531" name="Rectangle 3"/>
          <p:cNvSpPr>
            <a:spLocks noGrp="1"/>
          </p:cNvSpPr>
          <p:nvPr>
            <p:ph idx="1"/>
          </p:nvPr>
        </p:nvSpPr>
        <p:spPr>
          <a:xfrm>
            <a:off x="457200" y="2127250"/>
            <a:ext cx="8229600" cy="2593975"/>
          </a:xfrm>
        </p:spPr>
        <p:txBody>
          <a:bodyPr/>
          <a:lstStyle/>
          <a:p>
            <a:r>
              <a:rPr lang="en-US" altLang="en-US" b="1" smtClean="0">
                <a:solidFill>
                  <a:srgbClr val="D9D9D9"/>
                </a:solidFill>
                <a:ea typeface="ＭＳ Ｐゴシック" pitchFamily="34" charset="-128"/>
              </a:rPr>
              <a:t>Read the descriptions and examples for your assigned response(s).</a:t>
            </a:r>
            <a:endParaRPr lang="en-US" altLang="en-US" smtClean="0"/>
          </a:p>
        </p:txBody>
      </p:sp>
      <p:sp>
        <p:nvSpPr>
          <p:cNvPr id="8" name="Footer Placeholder 5"/>
          <p:cNvSpPr>
            <a:spLocks noGrp="1"/>
          </p:cNvSpPr>
          <p:nvPr>
            <p:ph type="ftr" sz="quarter" idx="10"/>
          </p:nvPr>
        </p:nvSpPr>
        <p:spPr>
          <a:xfrm>
            <a:off x="1360488" y="6492875"/>
            <a:ext cx="6423025" cy="365125"/>
          </a:xfrm>
        </p:spPr>
        <p:txBody>
          <a:bodyPr/>
          <a:lstStyle/>
          <a:p>
            <a:pPr algn="ctr">
              <a:defRPr/>
            </a:pPr>
            <a:r>
              <a:rPr lang="en-US" b="1" dirty="0">
                <a:solidFill>
                  <a:srgbClr val="D9D9D9"/>
                </a:solidFill>
                <a:latin typeface="+mn-lt"/>
                <a:ea typeface="ＭＳ Ｐゴシック" pitchFamily="34" charset="-128"/>
                <a:cs typeface="ＭＳ Ｐゴシック" charset="-128"/>
              </a:rPr>
              <a:t>Lesson 1:  </a:t>
            </a:r>
            <a:r>
              <a:rPr lang="en-US" b="1" dirty="0" smtClean="0">
                <a:solidFill>
                  <a:srgbClr val="D9D9D9"/>
                </a:solidFill>
                <a:latin typeface="+mn-lt"/>
                <a:ea typeface="ＭＳ Ｐゴシック" pitchFamily="34" charset="-128"/>
                <a:cs typeface="ＭＳ Ｐゴシック" charset="-128"/>
              </a:rPr>
              <a:t>Types of Military </a:t>
            </a:r>
            <a:r>
              <a:rPr lang="en-US" b="1" dirty="0">
                <a:solidFill>
                  <a:srgbClr val="D9D9D9"/>
                </a:solidFill>
                <a:latin typeface="+mn-lt"/>
                <a:ea typeface="ＭＳ Ｐゴシック" pitchFamily="34" charset="-128"/>
                <a:cs typeface="ＭＳ Ｐゴシック" charset="-128"/>
              </a:rPr>
              <a:t>Response and Integration of Military Support</a:t>
            </a:r>
          </a:p>
        </p:txBody>
      </p:sp>
      <p:sp>
        <p:nvSpPr>
          <p:cNvPr id="5" name="Slide Number Placeholder 5"/>
          <p:cNvSpPr>
            <a:spLocks noGrp="1"/>
          </p:cNvSpPr>
          <p:nvPr>
            <p:ph type="sldNum" sz="quarter" idx="11"/>
          </p:nvPr>
        </p:nvSpPr>
        <p:spPr/>
        <p:txBody>
          <a:bodyPr/>
          <a:lstStyle/>
          <a:p>
            <a:pPr>
              <a:defRPr/>
            </a:pPr>
            <a:fld id="{9A579914-B228-4507-BE84-E1FDA1E9F804}" type="slidenum">
              <a:rPr lang="en-US" b="1" smtClean="0">
                <a:solidFill>
                  <a:srgbClr val="D9D9D9"/>
                </a:solidFill>
                <a:latin typeface="+mn-lt"/>
                <a:ea typeface="ＭＳ Ｐゴシック" pitchFamily="34" charset="-128"/>
                <a:cs typeface="ＭＳ Ｐゴシック" charset="-128"/>
              </a:rPr>
              <a:pPr>
                <a:defRPr/>
              </a:pPr>
              <a:t>17</a:t>
            </a:fld>
            <a:endParaRPr lang="en-US" b="1" dirty="0" smtClean="0">
              <a:solidFill>
                <a:srgbClr val="D9D9D9"/>
              </a:solidFill>
              <a:latin typeface="+mn-lt"/>
              <a:ea typeface="ＭＳ Ｐゴシック" pitchFamily="34" charset="-128"/>
              <a:cs typeface="ＭＳ Ｐゴシック" charset="-128"/>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p:cNvSpPr>
          <p:nvPr>
            <p:ph type="title"/>
          </p:nvPr>
        </p:nvSpPr>
        <p:spPr>
          <a:xfrm>
            <a:off x="457200" y="1203325"/>
            <a:ext cx="8229600" cy="573088"/>
          </a:xfrm>
        </p:spPr>
        <p:txBody>
          <a:bodyPr/>
          <a:lstStyle/>
          <a:p>
            <a:pPr>
              <a:defRPr/>
            </a:pPr>
            <a:r>
              <a:rPr lang="en-US" sz="3000" dirty="0" smtClean="0">
                <a:solidFill>
                  <a:srgbClr val="D9D9D9"/>
                </a:solidFill>
                <a:latin typeface="+mn-lt"/>
                <a:ea typeface="ＭＳ Ｐゴシック" pitchFamily="34" charset="-128"/>
                <a:cs typeface="ＭＳ Ｐゴシック" charset="-128"/>
              </a:rPr>
              <a:t>Mutual Aid Assistance Agreements</a:t>
            </a:r>
          </a:p>
        </p:txBody>
      </p:sp>
      <p:sp>
        <p:nvSpPr>
          <p:cNvPr id="23555" name="Rectangle 3"/>
          <p:cNvSpPr>
            <a:spLocks noGrp="1"/>
          </p:cNvSpPr>
          <p:nvPr>
            <p:ph idx="1"/>
          </p:nvPr>
        </p:nvSpPr>
        <p:spPr>
          <a:xfrm>
            <a:off x="457200" y="2127250"/>
            <a:ext cx="8229600" cy="3114675"/>
          </a:xfrm>
        </p:spPr>
        <p:txBody>
          <a:bodyPr/>
          <a:lstStyle/>
          <a:p>
            <a:r>
              <a:rPr lang="en-US" altLang="en-US" b="1" smtClean="0">
                <a:solidFill>
                  <a:srgbClr val="D9D9D9"/>
                </a:solidFill>
                <a:ea typeface="ＭＳ Ｐゴシック" pitchFamily="34" charset="-128"/>
              </a:rPr>
              <a:t>Regional firefighting mutual aid agreements </a:t>
            </a:r>
          </a:p>
          <a:p>
            <a:r>
              <a:rPr lang="en-US" altLang="en-US" b="1" smtClean="0">
                <a:solidFill>
                  <a:srgbClr val="D9D9D9"/>
                </a:solidFill>
                <a:ea typeface="ＭＳ Ｐゴシック" pitchFamily="34" charset="-128"/>
              </a:rPr>
              <a:t>DoD Instruction 6055.06</a:t>
            </a:r>
          </a:p>
          <a:p>
            <a:r>
              <a:rPr lang="en-US" altLang="en-US" b="1" smtClean="0">
                <a:solidFill>
                  <a:srgbClr val="D9D9D9"/>
                </a:solidFill>
                <a:ea typeface="ＭＳ Ｐゴシック" pitchFamily="34" charset="-128"/>
              </a:rPr>
              <a:t>Emergency Management Assistance Compact (EMAC)</a:t>
            </a:r>
          </a:p>
          <a:p>
            <a:r>
              <a:rPr lang="en-US" altLang="en-US" b="1" smtClean="0">
                <a:solidFill>
                  <a:srgbClr val="D9D9D9"/>
                </a:solidFill>
                <a:ea typeface="ＭＳ Ｐゴシック" pitchFamily="34" charset="-128"/>
              </a:rPr>
              <a:t>Memorandum of Agreement (MOA)/Memorandum of Understanding (MOU)</a:t>
            </a:r>
            <a:endParaRPr lang="en-US" altLang="en-US" smtClean="0"/>
          </a:p>
        </p:txBody>
      </p:sp>
      <p:sp>
        <p:nvSpPr>
          <p:cNvPr id="8" name="Footer Placeholder 5"/>
          <p:cNvSpPr>
            <a:spLocks noGrp="1"/>
          </p:cNvSpPr>
          <p:nvPr>
            <p:ph type="ftr" sz="quarter" idx="10"/>
          </p:nvPr>
        </p:nvSpPr>
        <p:spPr>
          <a:xfrm>
            <a:off x="1360488" y="6492875"/>
            <a:ext cx="6423025" cy="365125"/>
          </a:xfrm>
        </p:spPr>
        <p:txBody>
          <a:bodyPr/>
          <a:lstStyle/>
          <a:p>
            <a:pPr algn="ctr">
              <a:defRPr/>
            </a:pPr>
            <a:r>
              <a:rPr lang="en-US" b="1" dirty="0">
                <a:solidFill>
                  <a:srgbClr val="D9D9D9"/>
                </a:solidFill>
                <a:latin typeface="+mn-lt"/>
                <a:ea typeface="ＭＳ Ｐゴシック" pitchFamily="34" charset="-128"/>
                <a:cs typeface="ＭＳ Ｐゴシック" charset="-128"/>
              </a:rPr>
              <a:t>Lesson 1:  </a:t>
            </a:r>
            <a:r>
              <a:rPr lang="en-US" b="1" dirty="0" smtClean="0">
                <a:solidFill>
                  <a:srgbClr val="D9D9D9"/>
                </a:solidFill>
                <a:latin typeface="+mn-lt"/>
                <a:ea typeface="ＭＳ Ｐゴシック" pitchFamily="34" charset="-128"/>
                <a:cs typeface="ＭＳ Ｐゴシック" charset="-128"/>
              </a:rPr>
              <a:t>Types of Military </a:t>
            </a:r>
            <a:r>
              <a:rPr lang="en-US" b="1" dirty="0">
                <a:solidFill>
                  <a:srgbClr val="D9D9D9"/>
                </a:solidFill>
                <a:latin typeface="+mn-lt"/>
                <a:ea typeface="ＭＳ Ｐゴシック" pitchFamily="34" charset="-128"/>
                <a:cs typeface="ＭＳ Ｐゴシック" charset="-128"/>
              </a:rPr>
              <a:t>Response and Integration of Military Support</a:t>
            </a:r>
          </a:p>
        </p:txBody>
      </p:sp>
      <p:sp>
        <p:nvSpPr>
          <p:cNvPr id="5" name="Slide Number Placeholder 5"/>
          <p:cNvSpPr>
            <a:spLocks noGrp="1"/>
          </p:cNvSpPr>
          <p:nvPr>
            <p:ph type="sldNum" sz="quarter" idx="11"/>
          </p:nvPr>
        </p:nvSpPr>
        <p:spPr/>
        <p:txBody>
          <a:bodyPr/>
          <a:lstStyle/>
          <a:p>
            <a:pPr>
              <a:defRPr/>
            </a:pPr>
            <a:fld id="{9325B6CA-70B1-4800-ABC5-E4DF619E8979}" type="slidenum">
              <a:rPr lang="en-US" b="1" smtClean="0">
                <a:solidFill>
                  <a:srgbClr val="D9D9D9"/>
                </a:solidFill>
                <a:latin typeface="+mn-lt"/>
                <a:ea typeface="ＭＳ Ｐゴシック" pitchFamily="34" charset="-128"/>
                <a:cs typeface="ＭＳ Ｐゴシック" charset="-128"/>
              </a:rPr>
              <a:pPr>
                <a:defRPr/>
              </a:pPr>
              <a:t>18</a:t>
            </a:fld>
            <a:endParaRPr lang="en-US" b="1" dirty="0" smtClean="0">
              <a:solidFill>
                <a:srgbClr val="D9D9D9"/>
              </a:solidFill>
              <a:latin typeface="+mn-lt"/>
              <a:ea typeface="ＭＳ Ｐゴシック" pitchFamily="34" charset="-128"/>
              <a:cs typeface="ＭＳ Ｐゴシック" charset="-128"/>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p:cNvSpPr>
          <p:nvPr>
            <p:ph type="title"/>
          </p:nvPr>
        </p:nvSpPr>
        <p:spPr>
          <a:xfrm>
            <a:off x="457200" y="1223963"/>
            <a:ext cx="8229600" cy="552450"/>
          </a:xfrm>
        </p:spPr>
        <p:txBody>
          <a:bodyPr/>
          <a:lstStyle/>
          <a:p>
            <a:pPr>
              <a:defRPr/>
            </a:pPr>
            <a:r>
              <a:rPr lang="en-US" sz="3000" dirty="0" smtClean="0">
                <a:solidFill>
                  <a:srgbClr val="D9D9D9"/>
                </a:solidFill>
                <a:latin typeface="+mn-lt"/>
                <a:ea typeface="ＭＳ Ｐゴシック" pitchFamily="34" charset="-128"/>
                <a:cs typeface="ＭＳ Ｐゴシック" charset="-128"/>
              </a:rPr>
              <a:t>Immediate Response Authority</a:t>
            </a:r>
          </a:p>
        </p:txBody>
      </p:sp>
      <p:pic>
        <p:nvPicPr>
          <p:cNvPr id="24579" name="Content Placeholder 8" descr="Diagram depicting Immediate Response Criteria; Department of Defense Directive 3025.18.&#10;&#10;Military Commanders or Responsibilit Officals of DoD Agencies may take necessary action to: Save Lives; Prevent Human suffering, and Mitigate Great property damage.&#10;&#10;Responding Commanders shall immediately notify the Noation Joint Operations and Intelligence Center (NJCIC).  Using appropriate command channels by the most expedient means necessary.&#10;&#10;Not a request for permission."/>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816100" y="2130425"/>
            <a:ext cx="5511800" cy="3535363"/>
          </a:xfrm>
        </p:spPr>
      </p:pic>
      <p:sp>
        <p:nvSpPr>
          <p:cNvPr id="8" name="Footer Placeholder 5"/>
          <p:cNvSpPr>
            <a:spLocks noGrp="1"/>
          </p:cNvSpPr>
          <p:nvPr>
            <p:ph type="ftr" sz="quarter" idx="10"/>
          </p:nvPr>
        </p:nvSpPr>
        <p:spPr>
          <a:xfrm>
            <a:off x="1360488" y="6492875"/>
            <a:ext cx="6423025" cy="365125"/>
          </a:xfrm>
        </p:spPr>
        <p:txBody>
          <a:bodyPr/>
          <a:lstStyle/>
          <a:p>
            <a:pPr algn="ctr">
              <a:defRPr/>
            </a:pPr>
            <a:r>
              <a:rPr lang="en-US" b="1" dirty="0">
                <a:solidFill>
                  <a:srgbClr val="D9D9D9"/>
                </a:solidFill>
                <a:latin typeface="+mn-lt"/>
                <a:ea typeface="ＭＳ Ｐゴシック" pitchFamily="34" charset="-128"/>
                <a:cs typeface="ＭＳ Ｐゴシック" charset="-128"/>
              </a:rPr>
              <a:t>Lesson 1:  </a:t>
            </a:r>
            <a:r>
              <a:rPr lang="en-US" b="1" dirty="0" smtClean="0">
                <a:solidFill>
                  <a:srgbClr val="D9D9D9"/>
                </a:solidFill>
                <a:latin typeface="+mn-lt"/>
                <a:ea typeface="ＭＳ Ｐゴシック" pitchFamily="34" charset="-128"/>
                <a:cs typeface="ＭＳ Ｐゴシック" charset="-128"/>
              </a:rPr>
              <a:t>Types of Military </a:t>
            </a:r>
            <a:r>
              <a:rPr lang="en-US" b="1" dirty="0">
                <a:solidFill>
                  <a:srgbClr val="D9D9D9"/>
                </a:solidFill>
                <a:latin typeface="+mn-lt"/>
                <a:ea typeface="ＭＳ Ｐゴシック" pitchFamily="34" charset="-128"/>
                <a:cs typeface="ＭＳ Ｐゴシック" charset="-128"/>
              </a:rPr>
              <a:t>Response and Integration of Military Support</a:t>
            </a:r>
          </a:p>
        </p:txBody>
      </p:sp>
      <p:sp>
        <p:nvSpPr>
          <p:cNvPr id="5" name="Slide Number Placeholder 5"/>
          <p:cNvSpPr>
            <a:spLocks noGrp="1"/>
          </p:cNvSpPr>
          <p:nvPr>
            <p:ph type="sldNum" sz="quarter" idx="11"/>
          </p:nvPr>
        </p:nvSpPr>
        <p:spPr/>
        <p:txBody>
          <a:bodyPr/>
          <a:lstStyle/>
          <a:p>
            <a:pPr>
              <a:defRPr/>
            </a:pPr>
            <a:fld id="{68F246A2-0EA1-4BBD-9142-9CC27682AA38}" type="slidenum">
              <a:rPr lang="en-US" b="1" smtClean="0">
                <a:solidFill>
                  <a:srgbClr val="D9D9D9"/>
                </a:solidFill>
                <a:latin typeface="+mn-lt"/>
                <a:ea typeface="ＭＳ Ｐゴシック" pitchFamily="34" charset="-128"/>
                <a:cs typeface="ＭＳ Ｐゴシック" charset="-128"/>
              </a:rPr>
              <a:pPr>
                <a:defRPr/>
              </a:pPr>
              <a:t>19</a:t>
            </a:fld>
            <a:endParaRPr lang="en-US" b="1" dirty="0" smtClean="0">
              <a:solidFill>
                <a:srgbClr val="D9D9D9"/>
              </a:solidFill>
              <a:latin typeface="+mn-lt"/>
              <a:ea typeface="ＭＳ Ｐゴシック" pitchFamily="34" charset="-128"/>
              <a:cs typeface="ＭＳ Ｐゴシック" charset="-128"/>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p:cNvSpPr>
          <p:nvPr>
            <p:ph type="title"/>
          </p:nvPr>
        </p:nvSpPr>
        <p:spPr>
          <a:xfrm>
            <a:off x="457200" y="1246188"/>
            <a:ext cx="8229600" cy="1143000"/>
          </a:xfrm>
        </p:spPr>
        <p:txBody>
          <a:bodyPr/>
          <a:lstStyle/>
          <a:p>
            <a:pPr>
              <a:defRPr/>
            </a:pPr>
            <a:r>
              <a:rPr lang="en-US" sz="3000" dirty="0" smtClean="0">
                <a:solidFill>
                  <a:srgbClr val="D9D9D9"/>
                </a:solidFill>
                <a:latin typeface="+mn-lt"/>
                <a:ea typeface="ＭＳ Ｐゴシック" pitchFamily="34" charset="-128"/>
                <a:cs typeface="ＭＳ Ｐゴシック" charset="-128"/>
              </a:rPr>
              <a:t>Class Introductions</a:t>
            </a:r>
          </a:p>
        </p:txBody>
      </p:sp>
      <p:sp>
        <p:nvSpPr>
          <p:cNvPr id="7171" name="Rectangle 3"/>
          <p:cNvSpPr>
            <a:spLocks noGrp="1"/>
          </p:cNvSpPr>
          <p:nvPr>
            <p:ph idx="1"/>
          </p:nvPr>
        </p:nvSpPr>
        <p:spPr>
          <a:xfrm>
            <a:off x="457200" y="2382838"/>
            <a:ext cx="8229600" cy="4456112"/>
          </a:xfrm>
        </p:spPr>
        <p:txBody>
          <a:bodyPr/>
          <a:lstStyle/>
          <a:p>
            <a:pPr>
              <a:spcAft>
                <a:spcPts val="600"/>
              </a:spcAft>
            </a:pPr>
            <a:r>
              <a:rPr lang="en-US" altLang="en-US" sz="2800" b="1" smtClean="0">
                <a:solidFill>
                  <a:srgbClr val="D9D9D9"/>
                </a:solidFill>
                <a:ea typeface="ＭＳ Ｐゴシック" pitchFamily="34" charset="-128"/>
              </a:rPr>
              <a:t>Name </a:t>
            </a:r>
          </a:p>
          <a:p>
            <a:pPr>
              <a:spcAft>
                <a:spcPts val="600"/>
              </a:spcAft>
            </a:pPr>
            <a:r>
              <a:rPr lang="en-US" altLang="en-US" sz="2800" b="1" smtClean="0">
                <a:solidFill>
                  <a:srgbClr val="D9D9D9"/>
                </a:solidFill>
                <a:ea typeface="ＭＳ Ｐゴシック" pitchFamily="34" charset="-128"/>
              </a:rPr>
              <a:t>Position/title </a:t>
            </a:r>
          </a:p>
          <a:p>
            <a:pPr>
              <a:spcAft>
                <a:spcPts val="600"/>
              </a:spcAft>
            </a:pPr>
            <a:r>
              <a:rPr lang="en-US" altLang="en-US" sz="2800" b="1" smtClean="0">
                <a:solidFill>
                  <a:srgbClr val="D9D9D9"/>
                </a:solidFill>
                <a:ea typeface="ＭＳ Ｐゴシック" pitchFamily="34" charset="-128"/>
              </a:rPr>
              <a:t>Emergency response experience </a:t>
            </a:r>
          </a:p>
          <a:p>
            <a:pPr>
              <a:spcAft>
                <a:spcPts val="600"/>
              </a:spcAft>
            </a:pPr>
            <a:r>
              <a:rPr lang="en-US" altLang="en-US" sz="2800" b="1" smtClean="0">
                <a:solidFill>
                  <a:srgbClr val="D9D9D9"/>
                </a:solidFill>
                <a:ea typeface="ＭＳ Ｐゴシック" pitchFamily="34" charset="-128"/>
              </a:rPr>
              <a:t>Expectations </a:t>
            </a:r>
          </a:p>
        </p:txBody>
      </p:sp>
      <p:sp>
        <p:nvSpPr>
          <p:cNvPr id="6" name="Footer Placeholder 5"/>
          <p:cNvSpPr>
            <a:spLocks noGrp="1"/>
          </p:cNvSpPr>
          <p:nvPr>
            <p:ph type="ftr" sz="quarter" idx="10"/>
          </p:nvPr>
        </p:nvSpPr>
        <p:spPr>
          <a:xfrm>
            <a:off x="1360488" y="6492875"/>
            <a:ext cx="6423025" cy="365125"/>
          </a:xfrm>
        </p:spPr>
        <p:txBody>
          <a:bodyPr/>
          <a:lstStyle/>
          <a:p>
            <a:pPr algn="ctr">
              <a:defRPr/>
            </a:pPr>
            <a:r>
              <a:rPr lang="en-US" b="1" dirty="0">
                <a:solidFill>
                  <a:srgbClr val="D9D9D9"/>
                </a:solidFill>
                <a:latin typeface="+mn-lt"/>
                <a:ea typeface="ＭＳ Ｐゴシック" pitchFamily="34" charset="-128"/>
                <a:cs typeface="ＭＳ Ｐゴシック" charset="-128"/>
              </a:rPr>
              <a:t>Lesson 1:  </a:t>
            </a:r>
            <a:r>
              <a:rPr lang="en-US" b="1" dirty="0" smtClean="0">
                <a:solidFill>
                  <a:srgbClr val="D9D9D9"/>
                </a:solidFill>
                <a:latin typeface="+mn-lt"/>
                <a:ea typeface="ＭＳ Ｐゴシック" pitchFamily="34" charset="-128"/>
                <a:cs typeface="ＭＳ Ｐゴシック" charset="-128"/>
              </a:rPr>
              <a:t>Types of Military </a:t>
            </a:r>
            <a:r>
              <a:rPr lang="en-US" b="1" dirty="0">
                <a:solidFill>
                  <a:srgbClr val="D9D9D9"/>
                </a:solidFill>
                <a:latin typeface="+mn-lt"/>
                <a:ea typeface="ＭＳ Ｐゴシック" pitchFamily="34" charset="-128"/>
                <a:cs typeface="ＭＳ Ｐゴシック" charset="-128"/>
              </a:rPr>
              <a:t>Response and Integration of Military Support</a:t>
            </a:r>
          </a:p>
        </p:txBody>
      </p:sp>
      <p:sp>
        <p:nvSpPr>
          <p:cNvPr id="5" name="Slide Number Placeholder 5"/>
          <p:cNvSpPr>
            <a:spLocks noGrp="1"/>
          </p:cNvSpPr>
          <p:nvPr>
            <p:ph type="sldNum" sz="quarter" idx="11"/>
          </p:nvPr>
        </p:nvSpPr>
        <p:spPr/>
        <p:txBody>
          <a:bodyPr/>
          <a:lstStyle/>
          <a:p>
            <a:pPr>
              <a:defRPr/>
            </a:pPr>
            <a:fld id="{1ACC4479-978F-4C64-89FF-E990D32E53C9}" type="slidenum">
              <a:rPr lang="en-US" b="1" smtClean="0">
                <a:solidFill>
                  <a:srgbClr val="D9D9D9"/>
                </a:solidFill>
                <a:latin typeface="+mn-lt"/>
                <a:ea typeface="ＭＳ Ｐゴシック" pitchFamily="34" charset="-128"/>
                <a:cs typeface="ＭＳ Ｐゴシック" charset="-128"/>
              </a:rPr>
              <a:pPr>
                <a:defRPr/>
              </a:pPr>
              <a:t>2</a:t>
            </a:fld>
            <a:endParaRPr lang="en-US" b="1" dirty="0" smtClean="0">
              <a:solidFill>
                <a:srgbClr val="D9D9D9"/>
              </a:solidFill>
              <a:latin typeface="+mn-lt"/>
              <a:ea typeface="ＭＳ Ｐゴシック" pitchFamily="34" charset="-128"/>
              <a:cs typeface="ＭＳ Ｐゴシック" charset="-128"/>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p:cNvSpPr>
          <p:nvPr>
            <p:ph type="title"/>
          </p:nvPr>
        </p:nvSpPr>
        <p:spPr>
          <a:xfrm>
            <a:off x="457200" y="1160463"/>
            <a:ext cx="8229600" cy="1143000"/>
          </a:xfrm>
        </p:spPr>
        <p:txBody>
          <a:bodyPr/>
          <a:lstStyle/>
          <a:p>
            <a:pPr>
              <a:defRPr/>
            </a:pPr>
            <a:r>
              <a:rPr lang="en-US" sz="3000" dirty="0" smtClean="0">
                <a:solidFill>
                  <a:srgbClr val="D9D9D9"/>
                </a:solidFill>
                <a:latin typeface="+mn-lt"/>
                <a:ea typeface="ＭＳ Ｐゴシック" pitchFamily="34" charset="-128"/>
                <a:cs typeface="ＭＳ Ｐゴシック" charset="-128"/>
              </a:rPr>
              <a:t>Deployment of Military Resources - National Guard</a:t>
            </a:r>
          </a:p>
        </p:txBody>
      </p:sp>
      <p:sp>
        <p:nvSpPr>
          <p:cNvPr id="25603" name="Rectangle 3"/>
          <p:cNvSpPr>
            <a:spLocks noGrp="1"/>
          </p:cNvSpPr>
          <p:nvPr>
            <p:ph sz="half" idx="1"/>
          </p:nvPr>
        </p:nvSpPr>
        <p:spPr>
          <a:xfrm>
            <a:off x="457200" y="2276475"/>
            <a:ext cx="8272463" cy="1731963"/>
          </a:xfrm>
        </p:spPr>
        <p:txBody>
          <a:bodyPr/>
          <a:lstStyle/>
          <a:p>
            <a:r>
              <a:rPr lang="en-US" altLang="en-US" sz="2400" b="1" smtClean="0">
                <a:solidFill>
                  <a:srgbClr val="D9D9D9"/>
                </a:solidFill>
                <a:ea typeface="ＭＳ Ｐゴシック" pitchFamily="34" charset="-128"/>
              </a:rPr>
              <a:t>National Guard is first line of military response to most incidents </a:t>
            </a:r>
          </a:p>
          <a:p>
            <a:r>
              <a:rPr lang="en-US" altLang="en-US" sz="2400" b="1" smtClean="0">
                <a:solidFill>
                  <a:srgbClr val="D9D9D9"/>
                </a:solidFill>
                <a:ea typeface="ＭＳ Ｐゴシック" pitchFamily="34" charset="-128"/>
              </a:rPr>
              <a:t>Forces typically in State Active Duty (SAD) status </a:t>
            </a:r>
          </a:p>
          <a:p>
            <a:pPr>
              <a:buFont typeface="Arial" charset="0"/>
              <a:buNone/>
            </a:pPr>
            <a:endParaRPr lang="en-US" altLang="en-US" sz="2400" smtClean="0"/>
          </a:p>
        </p:txBody>
      </p:sp>
      <p:pic>
        <p:nvPicPr>
          <p:cNvPr id="25604" name="Content Placeholder 8" descr="Army National Guard logo."/>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240088" y="3476625"/>
            <a:ext cx="2663825" cy="3381375"/>
          </a:xfrm>
        </p:spPr>
      </p:pic>
      <p:sp>
        <p:nvSpPr>
          <p:cNvPr id="8" name="Footer Placeholder 5"/>
          <p:cNvSpPr>
            <a:spLocks noGrp="1"/>
          </p:cNvSpPr>
          <p:nvPr>
            <p:ph type="ftr" sz="quarter" idx="10"/>
          </p:nvPr>
        </p:nvSpPr>
        <p:spPr>
          <a:xfrm>
            <a:off x="1360488" y="6492875"/>
            <a:ext cx="6423025" cy="365125"/>
          </a:xfrm>
        </p:spPr>
        <p:txBody>
          <a:bodyPr/>
          <a:lstStyle/>
          <a:p>
            <a:pPr algn="ctr">
              <a:defRPr/>
            </a:pPr>
            <a:r>
              <a:rPr lang="en-US" b="1" dirty="0">
                <a:solidFill>
                  <a:srgbClr val="D9D9D9"/>
                </a:solidFill>
                <a:latin typeface="+mn-lt"/>
                <a:ea typeface="ＭＳ Ｐゴシック" pitchFamily="34" charset="-128"/>
                <a:cs typeface="ＭＳ Ｐゴシック" charset="-128"/>
              </a:rPr>
              <a:t>Lesson 1:  </a:t>
            </a:r>
            <a:r>
              <a:rPr lang="en-US" b="1" dirty="0" smtClean="0">
                <a:solidFill>
                  <a:srgbClr val="D9D9D9"/>
                </a:solidFill>
                <a:latin typeface="+mn-lt"/>
                <a:ea typeface="ＭＳ Ｐゴシック" pitchFamily="34" charset="-128"/>
                <a:cs typeface="ＭＳ Ｐゴシック" charset="-128"/>
              </a:rPr>
              <a:t>Types of Military </a:t>
            </a:r>
            <a:r>
              <a:rPr lang="en-US" b="1" dirty="0">
                <a:solidFill>
                  <a:srgbClr val="D9D9D9"/>
                </a:solidFill>
                <a:latin typeface="+mn-lt"/>
                <a:ea typeface="ＭＳ Ｐゴシック" pitchFamily="34" charset="-128"/>
                <a:cs typeface="ＭＳ Ｐゴシック" charset="-128"/>
              </a:rPr>
              <a:t>Response and Integration of Military Support</a:t>
            </a:r>
          </a:p>
        </p:txBody>
      </p:sp>
      <p:sp>
        <p:nvSpPr>
          <p:cNvPr id="5" name="Slide Number Placeholder 5"/>
          <p:cNvSpPr>
            <a:spLocks noGrp="1"/>
          </p:cNvSpPr>
          <p:nvPr>
            <p:ph type="sldNum" sz="quarter" idx="11"/>
          </p:nvPr>
        </p:nvSpPr>
        <p:spPr/>
        <p:txBody>
          <a:bodyPr/>
          <a:lstStyle/>
          <a:p>
            <a:pPr>
              <a:defRPr/>
            </a:pPr>
            <a:fld id="{01E685E3-A1E6-4D56-83D1-1C5141C8DFA0}" type="slidenum">
              <a:rPr lang="en-US" b="1" smtClean="0">
                <a:solidFill>
                  <a:srgbClr val="D9D9D9"/>
                </a:solidFill>
                <a:latin typeface="+mn-lt"/>
                <a:ea typeface="ＭＳ Ｐゴシック" pitchFamily="34" charset="-128"/>
                <a:cs typeface="ＭＳ Ｐゴシック" charset="-128"/>
              </a:rPr>
              <a:pPr>
                <a:defRPr/>
              </a:pPr>
              <a:t>20</a:t>
            </a:fld>
            <a:endParaRPr lang="en-US" b="1" dirty="0" smtClean="0">
              <a:solidFill>
                <a:srgbClr val="D9D9D9"/>
              </a:solidFill>
              <a:latin typeface="+mn-lt"/>
              <a:ea typeface="ＭＳ Ｐゴシック" pitchFamily="34" charset="-128"/>
              <a:cs typeface="ＭＳ Ｐゴシック" charset="-128"/>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p:cNvSpPr>
          <p:nvPr>
            <p:ph type="title"/>
          </p:nvPr>
        </p:nvSpPr>
        <p:spPr>
          <a:xfrm>
            <a:off x="457200" y="1160463"/>
            <a:ext cx="8229600" cy="1143000"/>
          </a:xfrm>
        </p:spPr>
        <p:txBody>
          <a:bodyPr/>
          <a:lstStyle/>
          <a:p>
            <a:pPr>
              <a:defRPr/>
            </a:pPr>
            <a:r>
              <a:rPr lang="en-US" sz="3000" dirty="0" smtClean="0">
                <a:solidFill>
                  <a:srgbClr val="D9D9D9"/>
                </a:solidFill>
                <a:latin typeface="+mn-lt"/>
                <a:ea typeface="ＭＳ Ｐゴシック" pitchFamily="34" charset="-128"/>
                <a:cs typeface="ＭＳ Ｐゴシック" charset="-128"/>
              </a:rPr>
              <a:t>Deployment of Military Resources – State Defense Forces</a:t>
            </a:r>
          </a:p>
        </p:txBody>
      </p:sp>
      <p:sp>
        <p:nvSpPr>
          <p:cNvPr id="26627" name="Rectangle 3"/>
          <p:cNvSpPr>
            <a:spLocks noGrp="1"/>
          </p:cNvSpPr>
          <p:nvPr>
            <p:ph idx="1"/>
          </p:nvPr>
        </p:nvSpPr>
        <p:spPr>
          <a:xfrm>
            <a:off x="457200" y="2328863"/>
            <a:ext cx="8229600" cy="1955800"/>
          </a:xfrm>
        </p:spPr>
        <p:txBody>
          <a:bodyPr/>
          <a:lstStyle/>
          <a:p>
            <a:r>
              <a:rPr lang="en-US" altLang="en-US" b="1" smtClean="0">
                <a:solidFill>
                  <a:srgbClr val="D9D9D9"/>
                </a:solidFill>
                <a:ea typeface="ＭＳ Ｐゴシック" pitchFamily="34" charset="-128"/>
              </a:rPr>
              <a:t>24 states authorize a state defense force </a:t>
            </a:r>
          </a:p>
          <a:p>
            <a:r>
              <a:rPr lang="en-US" altLang="en-US" b="1" smtClean="0">
                <a:solidFill>
                  <a:srgbClr val="D9D9D9"/>
                </a:solidFill>
                <a:ea typeface="ＭＳ Ｐゴシック" pitchFamily="34" charset="-128"/>
              </a:rPr>
              <a:t>Strictly state entities, not part of DoD </a:t>
            </a:r>
          </a:p>
          <a:p>
            <a:r>
              <a:rPr lang="en-US" altLang="en-US" b="1" smtClean="0">
                <a:solidFill>
                  <a:srgbClr val="D9D9D9"/>
                </a:solidFill>
                <a:ea typeface="ＭＳ Ｐゴシック" pitchFamily="34" charset="-128"/>
              </a:rPr>
              <a:t>Authorized to wear military uniform assigned by Adjutant General of the state </a:t>
            </a:r>
            <a:endParaRPr lang="en-US" altLang="en-US" smtClean="0"/>
          </a:p>
        </p:txBody>
      </p:sp>
      <p:sp>
        <p:nvSpPr>
          <p:cNvPr id="8" name="Footer Placeholder 5"/>
          <p:cNvSpPr>
            <a:spLocks noGrp="1"/>
          </p:cNvSpPr>
          <p:nvPr>
            <p:ph type="ftr" sz="quarter" idx="10"/>
          </p:nvPr>
        </p:nvSpPr>
        <p:spPr>
          <a:xfrm>
            <a:off x="1360488" y="6492875"/>
            <a:ext cx="6423025" cy="365125"/>
          </a:xfrm>
        </p:spPr>
        <p:txBody>
          <a:bodyPr/>
          <a:lstStyle/>
          <a:p>
            <a:pPr algn="ctr">
              <a:defRPr/>
            </a:pPr>
            <a:r>
              <a:rPr lang="en-US" b="1" dirty="0">
                <a:solidFill>
                  <a:srgbClr val="D9D9D9"/>
                </a:solidFill>
                <a:latin typeface="+mn-lt"/>
                <a:ea typeface="ＭＳ Ｐゴシック" pitchFamily="34" charset="-128"/>
                <a:cs typeface="ＭＳ Ｐゴシック" charset="-128"/>
              </a:rPr>
              <a:t>Lesson 1:  </a:t>
            </a:r>
            <a:r>
              <a:rPr lang="en-US" b="1" dirty="0" smtClean="0">
                <a:solidFill>
                  <a:srgbClr val="D9D9D9"/>
                </a:solidFill>
                <a:latin typeface="+mn-lt"/>
                <a:ea typeface="ＭＳ Ｐゴシック" pitchFamily="34" charset="-128"/>
                <a:cs typeface="ＭＳ Ｐゴシック" charset="-128"/>
              </a:rPr>
              <a:t>Types of Military </a:t>
            </a:r>
            <a:r>
              <a:rPr lang="en-US" b="1" dirty="0">
                <a:solidFill>
                  <a:srgbClr val="D9D9D9"/>
                </a:solidFill>
                <a:latin typeface="+mn-lt"/>
                <a:ea typeface="ＭＳ Ｐゴシック" pitchFamily="34" charset="-128"/>
                <a:cs typeface="ＭＳ Ｐゴシック" charset="-128"/>
              </a:rPr>
              <a:t>Response and Integration of Military Support</a:t>
            </a:r>
          </a:p>
        </p:txBody>
      </p:sp>
      <p:sp>
        <p:nvSpPr>
          <p:cNvPr id="5" name="Slide Number Placeholder 5"/>
          <p:cNvSpPr>
            <a:spLocks noGrp="1"/>
          </p:cNvSpPr>
          <p:nvPr>
            <p:ph type="sldNum" sz="quarter" idx="11"/>
          </p:nvPr>
        </p:nvSpPr>
        <p:spPr/>
        <p:txBody>
          <a:bodyPr/>
          <a:lstStyle/>
          <a:p>
            <a:pPr>
              <a:defRPr/>
            </a:pPr>
            <a:fld id="{75BDE777-0E1E-43A0-9EF2-84A33A6320AB}" type="slidenum">
              <a:rPr lang="en-US" b="1" smtClean="0">
                <a:solidFill>
                  <a:srgbClr val="D9D9D9"/>
                </a:solidFill>
                <a:latin typeface="+mn-lt"/>
                <a:ea typeface="ＭＳ Ｐゴシック" pitchFamily="34" charset="-128"/>
                <a:cs typeface="ＭＳ Ｐゴシック" charset="-128"/>
              </a:rPr>
              <a:pPr>
                <a:defRPr/>
              </a:pPr>
              <a:t>21</a:t>
            </a:fld>
            <a:endParaRPr lang="en-US" b="1" dirty="0" smtClean="0">
              <a:solidFill>
                <a:srgbClr val="D9D9D9"/>
              </a:solidFill>
              <a:latin typeface="+mn-lt"/>
              <a:ea typeface="ＭＳ Ｐゴシック" pitchFamily="34" charset="-128"/>
              <a:cs typeface="ＭＳ Ｐゴシック" charset="-128"/>
            </a:endParaRPr>
          </a:p>
        </p:txBody>
      </p:sp>
      <p:pic>
        <p:nvPicPr>
          <p:cNvPr id="26630" name="Picture 1" descr="Map of the United Sta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9600" y="4514850"/>
            <a:ext cx="3108325" cy="197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p:cNvSpPr>
          <p:nvPr>
            <p:ph type="title"/>
          </p:nvPr>
        </p:nvSpPr>
        <p:spPr>
          <a:xfrm>
            <a:off x="457200" y="1160463"/>
            <a:ext cx="8229600" cy="688975"/>
          </a:xfrm>
        </p:spPr>
        <p:txBody>
          <a:bodyPr/>
          <a:lstStyle/>
          <a:p>
            <a:pPr>
              <a:defRPr/>
            </a:pPr>
            <a:r>
              <a:rPr lang="en-US" sz="3000" dirty="0" smtClean="0">
                <a:solidFill>
                  <a:srgbClr val="D9D9D9"/>
                </a:solidFill>
                <a:latin typeface="+mn-lt"/>
                <a:ea typeface="ＭＳ Ｐゴシック" pitchFamily="34" charset="-128"/>
                <a:cs typeface="ＭＳ Ｐゴシック" charset="-128"/>
              </a:rPr>
              <a:t>Federal Military Forces Disaster Response</a:t>
            </a:r>
          </a:p>
        </p:txBody>
      </p:sp>
      <p:sp>
        <p:nvSpPr>
          <p:cNvPr id="27651" name="Rectangle 3"/>
          <p:cNvSpPr>
            <a:spLocks noGrp="1"/>
          </p:cNvSpPr>
          <p:nvPr>
            <p:ph idx="1"/>
          </p:nvPr>
        </p:nvSpPr>
        <p:spPr>
          <a:xfrm>
            <a:off x="457200" y="1935163"/>
            <a:ext cx="8229600" cy="3625850"/>
          </a:xfrm>
        </p:spPr>
        <p:txBody>
          <a:bodyPr/>
          <a:lstStyle/>
          <a:p>
            <a:r>
              <a:rPr lang="en-US" altLang="en-US" b="1" smtClean="0">
                <a:solidFill>
                  <a:srgbClr val="D9D9D9"/>
                </a:solidFill>
                <a:ea typeface="ＭＳ Ｐゴシック" pitchFamily="34" charset="-128"/>
              </a:rPr>
              <a:t>Presidential disaster declaration under the </a:t>
            </a:r>
            <a:br>
              <a:rPr lang="en-US" altLang="en-US" b="1" smtClean="0">
                <a:solidFill>
                  <a:srgbClr val="D9D9D9"/>
                </a:solidFill>
                <a:ea typeface="ＭＳ Ｐゴシック" pitchFamily="34" charset="-128"/>
              </a:rPr>
            </a:br>
            <a:r>
              <a:rPr lang="en-US" altLang="en-US" b="1" smtClean="0">
                <a:solidFill>
                  <a:srgbClr val="D9D9D9"/>
                </a:solidFill>
                <a:ea typeface="ＭＳ Ｐゴシック" pitchFamily="34" charset="-128"/>
              </a:rPr>
              <a:t>Stafford Act </a:t>
            </a:r>
          </a:p>
          <a:p>
            <a:r>
              <a:rPr lang="en-US" altLang="en-US" b="1" smtClean="0">
                <a:solidFill>
                  <a:srgbClr val="D9D9D9"/>
                </a:solidFill>
                <a:ea typeface="ＭＳ Ｐゴシック" pitchFamily="34" charset="-128"/>
              </a:rPr>
              <a:t>Primary Federal agency coordinates with the Defense Coordinating Officer (DCO) </a:t>
            </a:r>
          </a:p>
          <a:p>
            <a:r>
              <a:rPr lang="en-US" altLang="en-US" b="1" smtClean="0">
                <a:solidFill>
                  <a:srgbClr val="D9D9D9"/>
                </a:solidFill>
                <a:ea typeface="ＭＳ Ｐゴシック" pitchFamily="34" charset="-128"/>
              </a:rPr>
              <a:t>Combatant commander develops concept of operations and support </a:t>
            </a:r>
          </a:p>
          <a:p>
            <a:r>
              <a:rPr lang="en-US" altLang="en-US" b="1" smtClean="0">
                <a:solidFill>
                  <a:srgbClr val="D9D9D9"/>
                </a:solidFill>
                <a:ea typeface="ＭＳ Ｐゴシック" pitchFamily="34" charset="-128"/>
              </a:rPr>
              <a:t>Secretary of Defense designates supported combatant commander </a:t>
            </a:r>
            <a:endParaRPr lang="en-US" altLang="en-US" smtClean="0"/>
          </a:p>
        </p:txBody>
      </p:sp>
      <p:sp>
        <p:nvSpPr>
          <p:cNvPr id="8" name="Footer Placeholder 5"/>
          <p:cNvSpPr>
            <a:spLocks noGrp="1"/>
          </p:cNvSpPr>
          <p:nvPr>
            <p:ph type="ftr" sz="quarter" idx="10"/>
          </p:nvPr>
        </p:nvSpPr>
        <p:spPr>
          <a:xfrm>
            <a:off x="1360488" y="6492875"/>
            <a:ext cx="6423025" cy="365125"/>
          </a:xfrm>
        </p:spPr>
        <p:txBody>
          <a:bodyPr/>
          <a:lstStyle/>
          <a:p>
            <a:pPr algn="ctr">
              <a:defRPr/>
            </a:pPr>
            <a:r>
              <a:rPr lang="en-US" b="1" dirty="0">
                <a:solidFill>
                  <a:srgbClr val="D9D9D9"/>
                </a:solidFill>
                <a:latin typeface="+mn-lt"/>
                <a:ea typeface="ＭＳ Ｐゴシック" pitchFamily="34" charset="-128"/>
                <a:cs typeface="ＭＳ Ｐゴシック" charset="-128"/>
              </a:rPr>
              <a:t>Lesson 1:  </a:t>
            </a:r>
            <a:r>
              <a:rPr lang="en-US" b="1" dirty="0" smtClean="0">
                <a:solidFill>
                  <a:srgbClr val="D9D9D9"/>
                </a:solidFill>
                <a:latin typeface="+mn-lt"/>
                <a:ea typeface="ＭＳ Ｐゴシック" pitchFamily="34" charset="-128"/>
                <a:cs typeface="ＭＳ Ｐゴシック" charset="-128"/>
              </a:rPr>
              <a:t>Types of Military </a:t>
            </a:r>
            <a:r>
              <a:rPr lang="en-US" b="1" dirty="0">
                <a:solidFill>
                  <a:srgbClr val="D9D9D9"/>
                </a:solidFill>
                <a:latin typeface="+mn-lt"/>
                <a:ea typeface="ＭＳ Ｐゴシック" pitchFamily="34" charset="-128"/>
                <a:cs typeface="ＭＳ Ｐゴシック" charset="-128"/>
              </a:rPr>
              <a:t>Response and Integration of Military Support</a:t>
            </a:r>
          </a:p>
        </p:txBody>
      </p:sp>
      <p:sp>
        <p:nvSpPr>
          <p:cNvPr id="5" name="Slide Number Placeholder 5"/>
          <p:cNvSpPr>
            <a:spLocks noGrp="1"/>
          </p:cNvSpPr>
          <p:nvPr>
            <p:ph type="sldNum" sz="quarter" idx="11"/>
          </p:nvPr>
        </p:nvSpPr>
        <p:spPr/>
        <p:txBody>
          <a:bodyPr/>
          <a:lstStyle/>
          <a:p>
            <a:pPr>
              <a:defRPr/>
            </a:pPr>
            <a:fld id="{51DF0760-8864-4555-B806-86FE482BE4E7}" type="slidenum">
              <a:rPr lang="en-US" b="1" smtClean="0">
                <a:solidFill>
                  <a:srgbClr val="D9D9D9"/>
                </a:solidFill>
                <a:latin typeface="+mn-lt"/>
                <a:ea typeface="ＭＳ Ｐゴシック" pitchFamily="34" charset="-128"/>
                <a:cs typeface="ＭＳ Ｐゴシック" charset="-128"/>
              </a:rPr>
              <a:pPr>
                <a:defRPr/>
              </a:pPr>
              <a:t>22</a:t>
            </a:fld>
            <a:endParaRPr lang="en-US" b="1" dirty="0" smtClean="0">
              <a:solidFill>
                <a:srgbClr val="D9D9D9"/>
              </a:solidFill>
              <a:latin typeface="+mn-lt"/>
              <a:ea typeface="ＭＳ Ｐゴシック" pitchFamily="34" charset="-128"/>
              <a:cs typeface="ＭＳ Ｐゴシック" charset="-128"/>
            </a:endParaRPr>
          </a:p>
        </p:txBody>
      </p:sp>
      <p:pic>
        <p:nvPicPr>
          <p:cNvPr id="27654" name="Picture 2" descr="Secretary of Defense fl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7700" y="4697413"/>
            <a:ext cx="2011363" cy="255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p:cNvSpPr>
          <p:nvPr>
            <p:ph type="title"/>
          </p:nvPr>
        </p:nvSpPr>
        <p:spPr>
          <a:xfrm>
            <a:off x="457200" y="1192213"/>
            <a:ext cx="8229600" cy="615950"/>
          </a:xfrm>
        </p:spPr>
        <p:txBody>
          <a:bodyPr/>
          <a:lstStyle/>
          <a:p>
            <a:pPr>
              <a:defRPr/>
            </a:pPr>
            <a:r>
              <a:rPr lang="en-US" sz="3000" dirty="0" smtClean="0">
                <a:solidFill>
                  <a:srgbClr val="D9D9D9"/>
                </a:solidFill>
                <a:latin typeface="+mn-lt"/>
                <a:ea typeface="ＭＳ Ｐゴシック" pitchFamily="34" charset="-128"/>
                <a:cs typeface="ＭＳ Ｐゴシック" charset="-128"/>
              </a:rPr>
              <a:t>Representatives in a Federal Response</a:t>
            </a:r>
          </a:p>
        </p:txBody>
      </p:sp>
      <p:sp>
        <p:nvSpPr>
          <p:cNvPr id="28675" name="Rectangle 3"/>
          <p:cNvSpPr>
            <a:spLocks noGrp="1"/>
          </p:cNvSpPr>
          <p:nvPr>
            <p:ph idx="1"/>
          </p:nvPr>
        </p:nvSpPr>
        <p:spPr>
          <a:xfrm>
            <a:off x="457200" y="1903413"/>
            <a:ext cx="8229600" cy="2998787"/>
          </a:xfrm>
        </p:spPr>
        <p:txBody>
          <a:bodyPr/>
          <a:lstStyle/>
          <a:p>
            <a:r>
              <a:rPr lang="en-US" altLang="en-US" b="1" smtClean="0">
                <a:solidFill>
                  <a:srgbClr val="D9D9D9"/>
                </a:solidFill>
                <a:ea typeface="ＭＳ Ｐゴシック" pitchFamily="34" charset="-128"/>
              </a:rPr>
              <a:t>SCO - State Coordinating Officer </a:t>
            </a:r>
          </a:p>
          <a:p>
            <a:r>
              <a:rPr lang="en-US" altLang="en-US" b="1" smtClean="0">
                <a:solidFill>
                  <a:srgbClr val="D9D9D9"/>
                </a:solidFill>
                <a:ea typeface="ＭＳ Ｐゴシック" pitchFamily="34" charset="-128"/>
              </a:rPr>
              <a:t>FCO - Federal Coordinating Officer </a:t>
            </a:r>
          </a:p>
          <a:p>
            <a:r>
              <a:rPr lang="en-US" altLang="en-US" b="1" smtClean="0">
                <a:solidFill>
                  <a:srgbClr val="D9D9D9"/>
                </a:solidFill>
                <a:ea typeface="ＭＳ Ｐゴシック" pitchFamily="34" charset="-128"/>
              </a:rPr>
              <a:t>DCO - Defense Coordinating Officer </a:t>
            </a:r>
          </a:p>
          <a:p>
            <a:r>
              <a:rPr lang="en-US" altLang="en-US" b="1" smtClean="0">
                <a:solidFill>
                  <a:srgbClr val="D9D9D9"/>
                </a:solidFill>
                <a:ea typeface="ＭＳ Ｐゴシック" pitchFamily="34" charset="-128"/>
              </a:rPr>
              <a:t>DCE - Defense Coordinating Element </a:t>
            </a:r>
          </a:p>
          <a:p>
            <a:r>
              <a:rPr lang="en-US" altLang="en-US" b="1" smtClean="0">
                <a:solidFill>
                  <a:srgbClr val="D9D9D9"/>
                </a:solidFill>
                <a:ea typeface="ＭＳ Ｐゴシック" pitchFamily="34" charset="-128"/>
              </a:rPr>
              <a:t>EPLO - Emergency Preparedness Liaison Officer </a:t>
            </a:r>
            <a:endParaRPr lang="en-US" altLang="en-US" smtClean="0"/>
          </a:p>
        </p:txBody>
      </p:sp>
      <p:sp>
        <p:nvSpPr>
          <p:cNvPr id="8" name="Footer Placeholder 5"/>
          <p:cNvSpPr>
            <a:spLocks noGrp="1"/>
          </p:cNvSpPr>
          <p:nvPr>
            <p:ph type="ftr" sz="quarter" idx="10"/>
          </p:nvPr>
        </p:nvSpPr>
        <p:spPr>
          <a:xfrm>
            <a:off x="1360488" y="6492875"/>
            <a:ext cx="6423025" cy="365125"/>
          </a:xfrm>
        </p:spPr>
        <p:txBody>
          <a:bodyPr/>
          <a:lstStyle/>
          <a:p>
            <a:pPr algn="ctr">
              <a:defRPr/>
            </a:pPr>
            <a:r>
              <a:rPr lang="en-US" b="1" dirty="0">
                <a:solidFill>
                  <a:srgbClr val="D9D9D9"/>
                </a:solidFill>
                <a:latin typeface="+mn-lt"/>
                <a:ea typeface="ＭＳ Ｐゴシック" pitchFamily="34" charset="-128"/>
                <a:cs typeface="ＭＳ Ｐゴシック" charset="-128"/>
              </a:rPr>
              <a:t>Lesson 1:  </a:t>
            </a:r>
            <a:r>
              <a:rPr lang="en-US" b="1" dirty="0" smtClean="0">
                <a:solidFill>
                  <a:srgbClr val="D9D9D9"/>
                </a:solidFill>
                <a:latin typeface="+mn-lt"/>
                <a:ea typeface="ＭＳ Ｐゴシック" pitchFamily="34" charset="-128"/>
                <a:cs typeface="ＭＳ Ｐゴシック" charset="-128"/>
              </a:rPr>
              <a:t>Types of Military </a:t>
            </a:r>
            <a:r>
              <a:rPr lang="en-US" b="1" dirty="0">
                <a:solidFill>
                  <a:srgbClr val="D9D9D9"/>
                </a:solidFill>
                <a:latin typeface="+mn-lt"/>
                <a:ea typeface="ＭＳ Ｐゴシック" pitchFamily="34" charset="-128"/>
                <a:cs typeface="ＭＳ Ｐゴシック" charset="-128"/>
              </a:rPr>
              <a:t>Response and Integration of Military Support</a:t>
            </a:r>
          </a:p>
        </p:txBody>
      </p:sp>
      <p:sp>
        <p:nvSpPr>
          <p:cNvPr id="5" name="Slide Number Placeholder 5"/>
          <p:cNvSpPr>
            <a:spLocks noGrp="1"/>
          </p:cNvSpPr>
          <p:nvPr>
            <p:ph type="sldNum" sz="quarter" idx="11"/>
          </p:nvPr>
        </p:nvSpPr>
        <p:spPr/>
        <p:txBody>
          <a:bodyPr/>
          <a:lstStyle/>
          <a:p>
            <a:pPr>
              <a:defRPr/>
            </a:pPr>
            <a:fld id="{1C1D257E-5DB7-4D68-8C5D-F69F26EF94C7}" type="slidenum">
              <a:rPr lang="en-US" b="1" smtClean="0">
                <a:solidFill>
                  <a:srgbClr val="D9D9D9"/>
                </a:solidFill>
                <a:latin typeface="+mn-lt"/>
                <a:ea typeface="ＭＳ Ｐゴシック" pitchFamily="34" charset="-128"/>
                <a:cs typeface="ＭＳ Ｐゴシック" charset="-128"/>
              </a:rPr>
              <a:pPr>
                <a:defRPr/>
              </a:pPr>
              <a:t>23</a:t>
            </a:fld>
            <a:endParaRPr lang="en-US" b="1" dirty="0" smtClean="0">
              <a:solidFill>
                <a:srgbClr val="D9D9D9"/>
              </a:solidFill>
              <a:latin typeface="+mn-lt"/>
              <a:ea typeface="ＭＳ Ｐゴシック" pitchFamily="34" charset="-128"/>
              <a:cs typeface="ＭＳ Ｐゴシック" charset="-128"/>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p:cNvSpPr>
          <p:nvPr>
            <p:ph type="title"/>
          </p:nvPr>
        </p:nvSpPr>
        <p:spPr>
          <a:xfrm>
            <a:off x="457200" y="1255713"/>
            <a:ext cx="8229600" cy="923925"/>
          </a:xfrm>
        </p:spPr>
        <p:txBody>
          <a:bodyPr/>
          <a:lstStyle/>
          <a:p>
            <a:pPr>
              <a:defRPr/>
            </a:pPr>
            <a:r>
              <a:rPr lang="en-US" sz="3000" dirty="0" smtClean="0">
                <a:solidFill>
                  <a:srgbClr val="D9D9D9"/>
                </a:solidFill>
                <a:latin typeface="+mn-lt"/>
                <a:ea typeface="ＭＳ Ｐゴシック" pitchFamily="34" charset="-128"/>
                <a:cs typeface="ＭＳ Ｐゴシック" charset="-128"/>
              </a:rPr>
              <a:t>Tribal Governments in Emergency Response</a:t>
            </a:r>
          </a:p>
        </p:txBody>
      </p:sp>
      <p:sp>
        <p:nvSpPr>
          <p:cNvPr id="29699" name="Rectangle 3"/>
          <p:cNvSpPr>
            <a:spLocks noGrp="1"/>
          </p:cNvSpPr>
          <p:nvPr>
            <p:ph idx="1"/>
          </p:nvPr>
        </p:nvSpPr>
        <p:spPr>
          <a:xfrm>
            <a:off x="457200" y="2254250"/>
            <a:ext cx="8229600" cy="2786063"/>
          </a:xfrm>
        </p:spPr>
        <p:txBody>
          <a:bodyPr/>
          <a:lstStyle/>
          <a:p>
            <a:r>
              <a:rPr lang="en-US" altLang="en-US" b="1" smtClean="0">
                <a:solidFill>
                  <a:srgbClr val="D9D9D9"/>
                </a:solidFill>
                <a:ea typeface="ＭＳ Ｐゴシック" pitchFamily="34" charset="-128"/>
              </a:rPr>
              <a:t>Tribal governments are responsible for coordinating resources to address actual or potential incidents </a:t>
            </a:r>
          </a:p>
          <a:p>
            <a:r>
              <a:rPr lang="en-US" altLang="en-US" b="1" smtClean="0">
                <a:solidFill>
                  <a:srgbClr val="D9D9D9"/>
                </a:solidFill>
                <a:ea typeface="ＭＳ Ｐゴシック" pitchFamily="34" charset="-128"/>
              </a:rPr>
              <a:t>Tribal leaders will seek additional assistance when necessary </a:t>
            </a:r>
          </a:p>
          <a:p>
            <a:r>
              <a:rPr lang="en-US" altLang="en-US" b="1" smtClean="0">
                <a:solidFill>
                  <a:srgbClr val="D9D9D9"/>
                </a:solidFill>
                <a:ea typeface="ＭＳ Ｐゴシック" pitchFamily="34" charset="-128"/>
              </a:rPr>
              <a:t>Tribal governments can deal directly with the Federal government </a:t>
            </a:r>
            <a:endParaRPr lang="en-US" altLang="en-US" smtClean="0"/>
          </a:p>
        </p:txBody>
      </p:sp>
      <p:sp>
        <p:nvSpPr>
          <p:cNvPr id="8" name="Footer Placeholder 5"/>
          <p:cNvSpPr>
            <a:spLocks noGrp="1"/>
          </p:cNvSpPr>
          <p:nvPr>
            <p:ph type="ftr" sz="quarter" idx="10"/>
          </p:nvPr>
        </p:nvSpPr>
        <p:spPr>
          <a:xfrm>
            <a:off x="1360488" y="6492875"/>
            <a:ext cx="6423025" cy="365125"/>
          </a:xfrm>
        </p:spPr>
        <p:txBody>
          <a:bodyPr/>
          <a:lstStyle/>
          <a:p>
            <a:pPr algn="ctr">
              <a:defRPr/>
            </a:pPr>
            <a:r>
              <a:rPr lang="en-US" b="1" dirty="0">
                <a:solidFill>
                  <a:srgbClr val="D9D9D9"/>
                </a:solidFill>
                <a:latin typeface="+mn-lt"/>
                <a:ea typeface="ＭＳ Ｐゴシック" pitchFamily="34" charset="-128"/>
                <a:cs typeface="ＭＳ Ｐゴシック" charset="-128"/>
              </a:rPr>
              <a:t>Lesson 1:  </a:t>
            </a:r>
            <a:r>
              <a:rPr lang="en-US" b="1" dirty="0" smtClean="0">
                <a:solidFill>
                  <a:srgbClr val="D9D9D9"/>
                </a:solidFill>
                <a:latin typeface="+mn-lt"/>
                <a:ea typeface="ＭＳ Ｐゴシック" pitchFamily="34" charset="-128"/>
                <a:cs typeface="ＭＳ Ｐゴシック" charset="-128"/>
              </a:rPr>
              <a:t>Types of Military </a:t>
            </a:r>
            <a:r>
              <a:rPr lang="en-US" b="1" dirty="0">
                <a:solidFill>
                  <a:srgbClr val="D9D9D9"/>
                </a:solidFill>
                <a:latin typeface="+mn-lt"/>
                <a:ea typeface="ＭＳ Ｐゴシック" pitchFamily="34" charset="-128"/>
                <a:cs typeface="ＭＳ Ｐゴシック" charset="-128"/>
              </a:rPr>
              <a:t>Response and Integration of Military Support</a:t>
            </a:r>
          </a:p>
        </p:txBody>
      </p:sp>
      <p:sp>
        <p:nvSpPr>
          <p:cNvPr id="5" name="Slide Number Placeholder 5"/>
          <p:cNvSpPr>
            <a:spLocks noGrp="1"/>
          </p:cNvSpPr>
          <p:nvPr>
            <p:ph type="sldNum" sz="quarter" idx="11"/>
          </p:nvPr>
        </p:nvSpPr>
        <p:spPr/>
        <p:txBody>
          <a:bodyPr/>
          <a:lstStyle/>
          <a:p>
            <a:pPr>
              <a:defRPr/>
            </a:pPr>
            <a:fld id="{0EEC527C-226B-4440-A314-235B368D3D0B}" type="slidenum">
              <a:rPr lang="en-US" b="1" smtClean="0">
                <a:solidFill>
                  <a:srgbClr val="D9D9D9"/>
                </a:solidFill>
                <a:latin typeface="+mn-lt"/>
                <a:ea typeface="ＭＳ Ｐゴシック" pitchFamily="34" charset="-128"/>
                <a:cs typeface="ＭＳ Ｐゴシック" charset="-128"/>
              </a:rPr>
              <a:pPr>
                <a:defRPr/>
              </a:pPr>
              <a:t>24</a:t>
            </a:fld>
            <a:endParaRPr lang="en-US" b="1" dirty="0" smtClean="0">
              <a:solidFill>
                <a:srgbClr val="D9D9D9"/>
              </a:solidFill>
              <a:latin typeface="+mn-lt"/>
              <a:ea typeface="ＭＳ Ｐゴシック" pitchFamily="34" charset="-128"/>
              <a:cs typeface="ＭＳ Ｐゴシック" charset="-128"/>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p:cNvSpPr>
          <p:nvPr>
            <p:ph type="title"/>
          </p:nvPr>
        </p:nvSpPr>
        <p:spPr>
          <a:xfrm>
            <a:off x="457200" y="1171575"/>
            <a:ext cx="8229600" cy="668338"/>
          </a:xfrm>
        </p:spPr>
        <p:txBody>
          <a:bodyPr/>
          <a:lstStyle/>
          <a:p>
            <a:pPr>
              <a:defRPr/>
            </a:pPr>
            <a:r>
              <a:rPr lang="en-US" sz="3000" dirty="0" smtClean="0">
                <a:solidFill>
                  <a:srgbClr val="D9D9D9"/>
                </a:solidFill>
                <a:latin typeface="+mn-lt"/>
                <a:ea typeface="ＭＳ Ｐゴシック" pitchFamily="34" charset="-128"/>
                <a:cs typeface="ＭＳ Ｐゴシック" charset="-128"/>
              </a:rPr>
              <a:t>Authorities for Federal Response</a:t>
            </a:r>
          </a:p>
        </p:txBody>
      </p:sp>
      <p:sp>
        <p:nvSpPr>
          <p:cNvPr id="30723" name="Rectangle 3"/>
          <p:cNvSpPr>
            <a:spLocks noGrp="1"/>
          </p:cNvSpPr>
          <p:nvPr>
            <p:ph idx="1"/>
          </p:nvPr>
        </p:nvSpPr>
        <p:spPr>
          <a:xfrm>
            <a:off x="457200" y="1903413"/>
            <a:ext cx="8229600" cy="2413000"/>
          </a:xfrm>
        </p:spPr>
        <p:txBody>
          <a:bodyPr/>
          <a:lstStyle/>
          <a:p>
            <a:r>
              <a:rPr lang="en-US" altLang="en-US" b="1" smtClean="0">
                <a:solidFill>
                  <a:srgbClr val="D9D9D9"/>
                </a:solidFill>
                <a:ea typeface="ＭＳ Ｐゴシック" pitchFamily="34" charset="-128"/>
              </a:rPr>
              <a:t>Stafford Act </a:t>
            </a:r>
          </a:p>
          <a:p>
            <a:r>
              <a:rPr lang="en-US" altLang="en-US" b="1" smtClean="0">
                <a:solidFill>
                  <a:srgbClr val="D9D9D9"/>
                </a:solidFill>
                <a:ea typeface="ＭＳ Ｐゴシック" pitchFamily="34" charset="-128"/>
              </a:rPr>
              <a:t>Economy Act </a:t>
            </a:r>
          </a:p>
          <a:p>
            <a:r>
              <a:rPr lang="en-US" altLang="en-US" b="1" smtClean="0">
                <a:solidFill>
                  <a:srgbClr val="D9D9D9"/>
                </a:solidFill>
                <a:ea typeface="ＭＳ Ｐゴシック" pitchFamily="34" charset="-128"/>
              </a:rPr>
              <a:t>Posse Comitatus Act </a:t>
            </a:r>
          </a:p>
          <a:p>
            <a:r>
              <a:rPr lang="en-US" altLang="en-US" b="1" smtClean="0">
                <a:solidFill>
                  <a:srgbClr val="D9D9D9"/>
                </a:solidFill>
                <a:ea typeface="ＭＳ Ｐゴシック" pitchFamily="34" charset="-128"/>
              </a:rPr>
              <a:t>Insurrection Act </a:t>
            </a:r>
            <a:endParaRPr lang="en-US" altLang="en-US" smtClean="0"/>
          </a:p>
        </p:txBody>
      </p:sp>
      <p:sp>
        <p:nvSpPr>
          <p:cNvPr id="8" name="Footer Placeholder 5"/>
          <p:cNvSpPr>
            <a:spLocks noGrp="1"/>
          </p:cNvSpPr>
          <p:nvPr>
            <p:ph type="ftr" sz="quarter" idx="10"/>
          </p:nvPr>
        </p:nvSpPr>
        <p:spPr>
          <a:xfrm>
            <a:off x="1360488" y="6492875"/>
            <a:ext cx="6423025" cy="365125"/>
          </a:xfrm>
        </p:spPr>
        <p:txBody>
          <a:bodyPr/>
          <a:lstStyle/>
          <a:p>
            <a:pPr algn="ctr">
              <a:defRPr/>
            </a:pPr>
            <a:r>
              <a:rPr lang="en-US" b="1" dirty="0">
                <a:solidFill>
                  <a:srgbClr val="D9D9D9"/>
                </a:solidFill>
                <a:latin typeface="+mn-lt"/>
                <a:ea typeface="ＭＳ Ｐゴシック" pitchFamily="34" charset="-128"/>
                <a:cs typeface="ＭＳ Ｐゴシック" charset="-128"/>
              </a:rPr>
              <a:t>Lesson 1:  </a:t>
            </a:r>
            <a:r>
              <a:rPr lang="en-US" b="1" dirty="0" smtClean="0">
                <a:solidFill>
                  <a:srgbClr val="D9D9D9"/>
                </a:solidFill>
                <a:latin typeface="+mn-lt"/>
                <a:ea typeface="ＭＳ Ｐゴシック" pitchFamily="34" charset="-128"/>
                <a:cs typeface="ＭＳ Ｐゴシック" charset="-128"/>
              </a:rPr>
              <a:t>Types of Military </a:t>
            </a:r>
            <a:r>
              <a:rPr lang="en-US" b="1" dirty="0">
                <a:solidFill>
                  <a:srgbClr val="D9D9D9"/>
                </a:solidFill>
                <a:latin typeface="+mn-lt"/>
                <a:ea typeface="ＭＳ Ｐゴシック" pitchFamily="34" charset="-128"/>
                <a:cs typeface="ＭＳ Ｐゴシック" charset="-128"/>
              </a:rPr>
              <a:t>Response and Integration of Military Support</a:t>
            </a:r>
          </a:p>
        </p:txBody>
      </p:sp>
      <p:sp>
        <p:nvSpPr>
          <p:cNvPr id="5" name="Slide Number Placeholder 5"/>
          <p:cNvSpPr>
            <a:spLocks noGrp="1"/>
          </p:cNvSpPr>
          <p:nvPr>
            <p:ph type="sldNum" sz="quarter" idx="11"/>
          </p:nvPr>
        </p:nvSpPr>
        <p:spPr/>
        <p:txBody>
          <a:bodyPr/>
          <a:lstStyle/>
          <a:p>
            <a:pPr>
              <a:defRPr/>
            </a:pPr>
            <a:fld id="{915B8784-FAF4-480D-B279-992D62184CE3}" type="slidenum">
              <a:rPr lang="en-US" b="1" smtClean="0">
                <a:solidFill>
                  <a:srgbClr val="D9D9D9"/>
                </a:solidFill>
                <a:latin typeface="+mn-lt"/>
                <a:ea typeface="ＭＳ Ｐゴシック" pitchFamily="34" charset="-128"/>
                <a:cs typeface="ＭＳ Ｐゴシック" charset="-128"/>
              </a:rPr>
              <a:pPr>
                <a:defRPr/>
              </a:pPr>
              <a:t>25</a:t>
            </a:fld>
            <a:endParaRPr lang="en-US" b="1" dirty="0" smtClean="0">
              <a:solidFill>
                <a:srgbClr val="D9D9D9"/>
              </a:solidFill>
              <a:latin typeface="+mn-lt"/>
              <a:ea typeface="ＭＳ Ｐゴシック" pitchFamily="34" charset="-128"/>
              <a:cs typeface="ＭＳ Ｐゴシック" charset="-128"/>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p:cNvSpPr>
          <p:nvPr>
            <p:ph type="title"/>
          </p:nvPr>
        </p:nvSpPr>
        <p:spPr>
          <a:xfrm>
            <a:off x="457200" y="1171575"/>
            <a:ext cx="8229600" cy="657225"/>
          </a:xfrm>
        </p:spPr>
        <p:txBody>
          <a:bodyPr/>
          <a:lstStyle/>
          <a:p>
            <a:pPr>
              <a:defRPr/>
            </a:pPr>
            <a:r>
              <a:rPr lang="en-US" sz="3000" dirty="0" smtClean="0">
                <a:solidFill>
                  <a:srgbClr val="D9D9D9"/>
                </a:solidFill>
                <a:latin typeface="+mn-lt"/>
                <a:ea typeface="ＭＳ Ｐゴシック" pitchFamily="34" charset="-128"/>
                <a:cs typeface="ＭＳ Ｐゴシック" charset="-128"/>
              </a:rPr>
              <a:t>Activity:  Authorities for Federal Response</a:t>
            </a:r>
          </a:p>
        </p:txBody>
      </p:sp>
      <p:sp>
        <p:nvSpPr>
          <p:cNvPr id="31747" name="Rectangle 3"/>
          <p:cNvSpPr>
            <a:spLocks noGrp="1"/>
          </p:cNvSpPr>
          <p:nvPr>
            <p:ph idx="1"/>
          </p:nvPr>
        </p:nvSpPr>
        <p:spPr>
          <a:xfrm>
            <a:off x="457200" y="1903413"/>
            <a:ext cx="8229600" cy="2338387"/>
          </a:xfrm>
        </p:spPr>
        <p:txBody>
          <a:bodyPr/>
          <a:lstStyle/>
          <a:p>
            <a:r>
              <a:rPr lang="en-US" altLang="en-US" b="1" smtClean="0">
                <a:solidFill>
                  <a:srgbClr val="D9D9D9"/>
                </a:solidFill>
                <a:ea typeface="ＭＳ Ｐゴシック" pitchFamily="34" charset="-128"/>
              </a:rPr>
              <a:t>Read descriptions and examples for each Act  </a:t>
            </a:r>
          </a:p>
          <a:p>
            <a:r>
              <a:rPr lang="en-US" altLang="en-US" b="1" smtClean="0">
                <a:solidFill>
                  <a:srgbClr val="D9D9D9"/>
                </a:solidFill>
                <a:ea typeface="ＭＳ Ｐゴシック" pitchFamily="34" charset="-128"/>
              </a:rPr>
              <a:t>Complete the activity worksheet </a:t>
            </a:r>
            <a:endParaRPr lang="en-US" altLang="en-US" smtClean="0"/>
          </a:p>
        </p:txBody>
      </p:sp>
      <p:sp>
        <p:nvSpPr>
          <p:cNvPr id="8" name="Footer Placeholder 5"/>
          <p:cNvSpPr>
            <a:spLocks noGrp="1"/>
          </p:cNvSpPr>
          <p:nvPr>
            <p:ph type="ftr" sz="quarter" idx="10"/>
          </p:nvPr>
        </p:nvSpPr>
        <p:spPr>
          <a:xfrm>
            <a:off x="1360488" y="6492875"/>
            <a:ext cx="6423025" cy="365125"/>
          </a:xfrm>
        </p:spPr>
        <p:txBody>
          <a:bodyPr/>
          <a:lstStyle/>
          <a:p>
            <a:pPr algn="ctr">
              <a:defRPr/>
            </a:pPr>
            <a:r>
              <a:rPr lang="en-US" b="1" dirty="0">
                <a:solidFill>
                  <a:srgbClr val="D9D9D9"/>
                </a:solidFill>
                <a:latin typeface="+mn-lt"/>
                <a:ea typeface="ＭＳ Ｐゴシック" pitchFamily="34" charset="-128"/>
                <a:cs typeface="ＭＳ Ｐゴシック" charset="-128"/>
              </a:rPr>
              <a:t>Lesson 1:  </a:t>
            </a:r>
            <a:r>
              <a:rPr lang="en-US" b="1" dirty="0" smtClean="0">
                <a:solidFill>
                  <a:srgbClr val="D9D9D9"/>
                </a:solidFill>
                <a:latin typeface="+mn-lt"/>
                <a:ea typeface="ＭＳ Ｐゴシック" pitchFamily="34" charset="-128"/>
                <a:cs typeface="ＭＳ Ｐゴシック" charset="-128"/>
              </a:rPr>
              <a:t>Types of Military </a:t>
            </a:r>
            <a:r>
              <a:rPr lang="en-US" b="1" dirty="0">
                <a:solidFill>
                  <a:srgbClr val="D9D9D9"/>
                </a:solidFill>
                <a:latin typeface="+mn-lt"/>
                <a:ea typeface="ＭＳ Ｐゴシック" pitchFamily="34" charset="-128"/>
                <a:cs typeface="ＭＳ Ｐゴシック" charset="-128"/>
              </a:rPr>
              <a:t>Response and Integration of Military Support</a:t>
            </a:r>
          </a:p>
        </p:txBody>
      </p:sp>
      <p:sp>
        <p:nvSpPr>
          <p:cNvPr id="5" name="Slide Number Placeholder 5"/>
          <p:cNvSpPr>
            <a:spLocks noGrp="1"/>
          </p:cNvSpPr>
          <p:nvPr>
            <p:ph type="sldNum" sz="quarter" idx="11"/>
          </p:nvPr>
        </p:nvSpPr>
        <p:spPr/>
        <p:txBody>
          <a:bodyPr/>
          <a:lstStyle/>
          <a:p>
            <a:pPr>
              <a:defRPr/>
            </a:pPr>
            <a:fld id="{F07AB964-8686-4164-8799-A152AC94C7CB}" type="slidenum">
              <a:rPr lang="en-US" b="1" smtClean="0">
                <a:solidFill>
                  <a:srgbClr val="D9D9D9"/>
                </a:solidFill>
                <a:latin typeface="+mn-lt"/>
                <a:ea typeface="ＭＳ Ｐゴシック" pitchFamily="34" charset="-128"/>
                <a:cs typeface="ＭＳ Ｐゴシック" charset="-128"/>
              </a:rPr>
              <a:pPr>
                <a:defRPr/>
              </a:pPr>
              <a:t>26</a:t>
            </a:fld>
            <a:endParaRPr lang="en-US" b="1" dirty="0" smtClean="0">
              <a:solidFill>
                <a:srgbClr val="D9D9D9"/>
              </a:solidFill>
              <a:latin typeface="+mn-lt"/>
              <a:ea typeface="ＭＳ Ｐゴシック" pitchFamily="34" charset="-128"/>
              <a:cs typeface="ＭＳ Ｐゴシック" charset="-128"/>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p:cNvSpPr>
          <p:nvPr>
            <p:ph type="title"/>
          </p:nvPr>
        </p:nvSpPr>
        <p:spPr>
          <a:xfrm>
            <a:off x="457200" y="1192213"/>
            <a:ext cx="8229600" cy="615950"/>
          </a:xfrm>
        </p:spPr>
        <p:txBody>
          <a:bodyPr/>
          <a:lstStyle/>
          <a:p>
            <a:pPr>
              <a:defRPr/>
            </a:pPr>
            <a:r>
              <a:rPr lang="en-US" sz="3000" dirty="0" smtClean="0">
                <a:solidFill>
                  <a:srgbClr val="D9D9D9"/>
                </a:solidFill>
                <a:latin typeface="+mn-lt"/>
                <a:ea typeface="ＭＳ Ｐゴシック" pitchFamily="34" charset="-128"/>
                <a:cs typeface="ＭＳ Ｐゴシック" charset="-128"/>
              </a:rPr>
              <a:t>Mission Assignment Process</a:t>
            </a:r>
          </a:p>
        </p:txBody>
      </p:sp>
      <p:pic>
        <p:nvPicPr>
          <p:cNvPr id="32771" name="Content Placeholder 7" descr="Department of Homeland Security Federal Emergency Managemen Agency Mission Assignment form."/>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460625" y="1851025"/>
            <a:ext cx="4222750" cy="4456113"/>
          </a:xfrm>
        </p:spPr>
      </p:pic>
      <p:sp>
        <p:nvSpPr>
          <p:cNvPr id="6" name="Footer Placeholder 5"/>
          <p:cNvSpPr>
            <a:spLocks noGrp="1"/>
          </p:cNvSpPr>
          <p:nvPr>
            <p:ph type="ftr" sz="quarter" idx="10"/>
          </p:nvPr>
        </p:nvSpPr>
        <p:spPr>
          <a:xfrm>
            <a:off x="1360488" y="6492875"/>
            <a:ext cx="6423025" cy="365125"/>
          </a:xfrm>
        </p:spPr>
        <p:txBody>
          <a:bodyPr/>
          <a:lstStyle/>
          <a:p>
            <a:pPr algn="ctr">
              <a:defRPr/>
            </a:pPr>
            <a:r>
              <a:rPr lang="en-US" b="1" dirty="0" smtClean="0">
                <a:solidFill>
                  <a:srgbClr val="D9D9D9"/>
                </a:solidFill>
                <a:latin typeface="+mn-lt"/>
                <a:ea typeface="ＭＳ Ｐゴシック" pitchFamily="34" charset="-128"/>
                <a:cs typeface="ＭＳ Ｐゴシック" charset="-128"/>
              </a:rPr>
              <a:t>Lesson 1:  Types of Military Response and Integration of Military Support</a:t>
            </a:r>
            <a:endParaRPr lang="en-US" b="1" dirty="0">
              <a:solidFill>
                <a:srgbClr val="D9D9D9"/>
              </a:solidFill>
              <a:latin typeface="+mn-lt"/>
              <a:ea typeface="ＭＳ Ｐゴシック" pitchFamily="34" charset="-128"/>
              <a:cs typeface="ＭＳ Ｐゴシック" charset="-128"/>
            </a:endParaRPr>
          </a:p>
        </p:txBody>
      </p:sp>
      <p:sp>
        <p:nvSpPr>
          <p:cNvPr id="5" name="Slide Number Placeholder 5"/>
          <p:cNvSpPr>
            <a:spLocks noGrp="1"/>
          </p:cNvSpPr>
          <p:nvPr>
            <p:ph type="sldNum" sz="quarter" idx="11"/>
          </p:nvPr>
        </p:nvSpPr>
        <p:spPr/>
        <p:txBody>
          <a:bodyPr/>
          <a:lstStyle/>
          <a:p>
            <a:pPr>
              <a:defRPr/>
            </a:pPr>
            <a:fld id="{E5B86815-E65D-4C43-AB1E-4607172DA7AF}" type="slidenum">
              <a:rPr lang="en-US" b="1" smtClean="0">
                <a:solidFill>
                  <a:srgbClr val="D9D9D9"/>
                </a:solidFill>
                <a:latin typeface="+mn-lt"/>
                <a:ea typeface="ＭＳ Ｐゴシック" pitchFamily="34" charset="-128"/>
                <a:cs typeface="ＭＳ Ｐゴシック" charset="-128"/>
              </a:rPr>
              <a:pPr>
                <a:defRPr/>
              </a:pPr>
              <a:t>27</a:t>
            </a:fld>
            <a:endParaRPr lang="en-US" b="1" dirty="0" smtClean="0">
              <a:solidFill>
                <a:srgbClr val="D9D9D9"/>
              </a:solidFill>
              <a:latin typeface="+mn-lt"/>
              <a:ea typeface="ＭＳ Ｐゴシック" pitchFamily="34" charset="-128"/>
              <a:cs typeface="ＭＳ Ｐゴシック" charset="-128"/>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p:cNvSpPr>
          <p:nvPr>
            <p:ph type="title"/>
          </p:nvPr>
        </p:nvSpPr>
        <p:spPr>
          <a:xfrm>
            <a:off x="457200" y="1192213"/>
            <a:ext cx="8229600" cy="615950"/>
          </a:xfrm>
        </p:spPr>
        <p:txBody>
          <a:bodyPr/>
          <a:lstStyle/>
          <a:p>
            <a:pPr>
              <a:defRPr/>
            </a:pPr>
            <a:r>
              <a:rPr lang="en-US" sz="3000" dirty="0" smtClean="0">
                <a:solidFill>
                  <a:srgbClr val="D9D9D9"/>
                </a:solidFill>
                <a:latin typeface="+mn-lt"/>
                <a:ea typeface="ＭＳ Ｐゴシック" pitchFamily="34" charset="-128"/>
                <a:cs typeface="ＭＳ Ｐゴシック" charset="-128"/>
              </a:rPr>
              <a:t>Mission Assignment Process</a:t>
            </a:r>
          </a:p>
        </p:txBody>
      </p:sp>
      <p:sp>
        <p:nvSpPr>
          <p:cNvPr id="33795" name="Rectangle 3"/>
          <p:cNvSpPr>
            <a:spLocks noGrp="1"/>
          </p:cNvSpPr>
          <p:nvPr>
            <p:ph idx="1"/>
          </p:nvPr>
        </p:nvSpPr>
        <p:spPr>
          <a:xfrm>
            <a:off x="457200" y="1978025"/>
            <a:ext cx="8229600" cy="2295525"/>
          </a:xfrm>
        </p:spPr>
        <p:txBody>
          <a:bodyPr/>
          <a:lstStyle/>
          <a:p>
            <a:r>
              <a:rPr lang="en-US" altLang="en-US" b="1" smtClean="0">
                <a:solidFill>
                  <a:srgbClr val="D9D9D9"/>
                </a:solidFill>
                <a:ea typeface="ＭＳ Ｐゴシック" pitchFamily="34" charset="-128"/>
              </a:rPr>
              <a:t>MA - Request assistance from the DoD </a:t>
            </a:r>
          </a:p>
          <a:p>
            <a:r>
              <a:rPr lang="en-US" altLang="en-US" b="1" smtClean="0">
                <a:solidFill>
                  <a:srgbClr val="D9D9D9"/>
                </a:solidFill>
                <a:ea typeface="ＭＳ Ｐゴシック" pitchFamily="34" charset="-128"/>
              </a:rPr>
              <a:t>Provide reimbursement for direct assistance </a:t>
            </a:r>
          </a:p>
          <a:p>
            <a:r>
              <a:rPr lang="en-US" altLang="en-US" b="1" smtClean="0">
                <a:solidFill>
                  <a:srgbClr val="D9D9D9"/>
                </a:solidFill>
                <a:ea typeface="ＭＳ Ｐゴシック" pitchFamily="34" charset="-128"/>
              </a:rPr>
              <a:t>DCO determines if requirement can be fulfilled </a:t>
            </a:r>
            <a:endParaRPr lang="en-US" altLang="en-US" smtClean="0"/>
          </a:p>
        </p:txBody>
      </p:sp>
      <p:sp>
        <p:nvSpPr>
          <p:cNvPr id="6" name="Footer Placeholder 5"/>
          <p:cNvSpPr>
            <a:spLocks noGrp="1"/>
          </p:cNvSpPr>
          <p:nvPr>
            <p:ph type="ftr" sz="quarter" idx="10"/>
          </p:nvPr>
        </p:nvSpPr>
        <p:spPr>
          <a:xfrm>
            <a:off x="1360488" y="6492875"/>
            <a:ext cx="6423025" cy="365125"/>
          </a:xfrm>
        </p:spPr>
        <p:txBody>
          <a:bodyPr/>
          <a:lstStyle/>
          <a:p>
            <a:pPr algn="ctr">
              <a:defRPr/>
            </a:pPr>
            <a:r>
              <a:rPr lang="en-US" b="1" dirty="0" smtClean="0">
                <a:solidFill>
                  <a:srgbClr val="D9D9D9"/>
                </a:solidFill>
                <a:latin typeface="+mn-lt"/>
                <a:ea typeface="ＭＳ Ｐゴシック" pitchFamily="34" charset="-128"/>
                <a:cs typeface="ＭＳ Ｐゴシック" charset="-128"/>
              </a:rPr>
              <a:t>Lesson 1:  Types of Military Response and Integration of Military Support</a:t>
            </a:r>
            <a:endParaRPr lang="en-US" b="1" dirty="0">
              <a:solidFill>
                <a:srgbClr val="D9D9D9"/>
              </a:solidFill>
              <a:latin typeface="+mn-lt"/>
              <a:ea typeface="ＭＳ Ｐゴシック" pitchFamily="34" charset="-128"/>
              <a:cs typeface="ＭＳ Ｐゴシック" charset="-128"/>
            </a:endParaRPr>
          </a:p>
        </p:txBody>
      </p:sp>
      <p:sp>
        <p:nvSpPr>
          <p:cNvPr id="5" name="Slide Number Placeholder 5"/>
          <p:cNvSpPr>
            <a:spLocks noGrp="1"/>
          </p:cNvSpPr>
          <p:nvPr>
            <p:ph type="sldNum" sz="quarter" idx="11"/>
          </p:nvPr>
        </p:nvSpPr>
        <p:spPr/>
        <p:txBody>
          <a:bodyPr/>
          <a:lstStyle/>
          <a:p>
            <a:pPr>
              <a:defRPr/>
            </a:pPr>
            <a:fld id="{A6705667-E50B-42FC-A46D-311F783B139B}" type="slidenum">
              <a:rPr lang="en-US" b="1" smtClean="0">
                <a:solidFill>
                  <a:srgbClr val="D9D9D9"/>
                </a:solidFill>
                <a:latin typeface="+mn-lt"/>
                <a:ea typeface="ＭＳ Ｐゴシック" pitchFamily="34" charset="-128"/>
                <a:cs typeface="ＭＳ Ｐゴシック" charset="-128"/>
              </a:rPr>
              <a:pPr>
                <a:defRPr/>
              </a:pPr>
              <a:t>28</a:t>
            </a:fld>
            <a:endParaRPr lang="en-US" b="1" dirty="0" smtClean="0">
              <a:solidFill>
                <a:srgbClr val="D9D9D9"/>
              </a:solidFill>
              <a:latin typeface="+mn-lt"/>
              <a:ea typeface="ＭＳ Ｐゴシック" pitchFamily="34" charset="-128"/>
              <a:cs typeface="ＭＳ Ｐゴシック" charset="-128"/>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p:cNvSpPr>
          <p:nvPr>
            <p:ph type="title"/>
          </p:nvPr>
        </p:nvSpPr>
        <p:spPr>
          <a:xfrm>
            <a:off x="457200" y="1158875"/>
            <a:ext cx="8229600" cy="687388"/>
          </a:xfrm>
        </p:spPr>
        <p:txBody>
          <a:bodyPr/>
          <a:lstStyle/>
          <a:p>
            <a:pPr>
              <a:defRPr/>
            </a:pPr>
            <a:r>
              <a:rPr lang="en-US" sz="3000" dirty="0" smtClean="0">
                <a:solidFill>
                  <a:srgbClr val="D9D9D9"/>
                </a:solidFill>
                <a:latin typeface="+mn-lt"/>
                <a:ea typeface="ＭＳ Ｐゴシック" pitchFamily="34" charset="-128"/>
                <a:cs typeface="ＭＳ Ｐゴシック" charset="-128"/>
              </a:rPr>
              <a:t>Pre-Scripted Mission Assignments</a:t>
            </a:r>
          </a:p>
        </p:txBody>
      </p:sp>
      <p:sp>
        <p:nvSpPr>
          <p:cNvPr id="34819" name="Rectangle 3"/>
          <p:cNvSpPr>
            <a:spLocks noGrp="1"/>
          </p:cNvSpPr>
          <p:nvPr>
            <p:ph sz="half" idx="1"/>
          </p:nvPr>
        </p:nvSpPr>
        <p:spPr>
          <a:xfrm>
            <a:off x="457200" y="1871663"/>
            <a:ext cx="8177213" cy="1912937"/>
          </a:xfrm>
        </p:spPr>
        <p:txBody>
          <a:bodyPr/>
          <a:lstStyle/>
          <a:p>
            <a:r>
              <a:rPr lang="en-US" sz="2400" b="1" dirty="0">
                <a:solidFill>
                  <a:schemeClr val="bg1"/>
                </a:solidFill>
              </a:rPr>
              <a:t>F</a:t>
            </a:r>
            <a:r>
              <a:rPr lang="en-US" sz="2400" b="1" dirty="0" smtClean="0">
                <a:solidFill>
                  <a:schemeClr val="bg1"/>
                </a:solidFill>
              </a:rPr>
              <a:t>acilitates </a:t>
            </a:r>
            <a:r>
              <a:rPr lang="en-US" sz="2400" b="1" dirty="0">
                <a:solidFill>
                  <a:schemeClr val="bg1"/>
                </a:solidFill>
              </a:rPr>
              <a:t>a more rapid coordination </a:t>
            </a:r>
            <a:r>
              <a:rPr lang="en-US" sz="2400" b="1" dirty="0" smtClean="0">
                <a:solidFill>
                  <a:schemeClr val="bg1"/>
                </a:solidFill>
              </a:rPr>
              <a:t>process</a:t>
            </a:r>
          </a:p>
          <a:p>
            <a:r>
              <a:rPr lang="en-US" altLang="en-US" sz="2400" b="1" dirty="0" smtClean="0">
                <a:solidFill>
                  <a:srgbClr val="D9D9D9"/>
                </a:solidFill>
                <a:ea typeface="ＭＳ Ｐゴシック" pitchFamily="34" charset="-128"/>
              </a:rPr>
              <a:t>Specify what type of assistance is required </a:t>
            </a:r>
          </a:p>
          <a:p>
            <a:r>
              <a:rPr lang="en-US" altLang="en-US" sz="2400" b="1" dirty="0" smtClean="0">
                <a:solidFill>
                  <a:srgbClr val="D9D9D9"/>
                </a:solidFill>
                <a:ea typeface="ＭＳ Ｐゴシック" pitchFamily="34" charset="-128"/>
              </a:rPr>
              <a:t>Identify a statement of work </a:t>
            </a:r>
          </a:p>
          <a:p>
            <a:r>
              <a:rPr lang="en-US" altLang="en-US" sz="2400" b="1" dirty="0" smtClean="0">
                <a:solidFill>
                  <a:srgbClr val="D9D9D9"/>
                </a:solidFill>
                <a:ea typeface="ＭＳ Ｐゴシック" pitchFamily="34" charset="-128"/>
              </a:rPr>
              <a:t>Provide projected cost </a:t>
            </a:r>
          </a:p>
        </p:txBody>
      </p:sp>
      <p:pic>
        <p:nvPicPr>
          <p:cNvPr id="34820" name="Content Placeholder 11" descr="Table with 9 rows and 2 columns. Column 1 header: Emergency Support Function (ESF). Column 2 header: Sample PSMAs. Row 1 Column 1: ESF #1 Transportation. Row 1 Column 2: Rotary Wing Lift (Medium), Rotary Wing Lift (Heavy), Strategic Transportation Support. Row 2 Column 1: ESF #2 Communications. Row 2 Column 2: Communications Support to First Responders. Row 3 Column 1: ESF #3 Public Works and Engineering. Row 3 Column 2: Emergency Route Clearance. Row 4 Column 1: ESF #5 Emergency Management. Row 4 Column 2: Aerial Imagery. Row 5 Column 1: ESF #6 Mass Care. Row 5 Column 2: Temporary Housing Sites. Row 6 Column 1: ESF #7 Resource Support. Row 6 Column 2: Fuel Distribution Points – Ground Vehicle. Row 7 Column 1: ESF #8 Public Health and Medical Service. Row 7 Column 2: Rotary Wing Medical Patient Evacuation, Theater Patient Movement Capability (National Disaster Medical System (NDMS) Activation), Mortuary Affairs Assistance. Row 8 Column 1: ESF #9 Search and Rescue. Row 8 Column 2: Rotary Wing Lift (Medium) for Search and Rescue (SAR). Row 9 Column 1: ESF #15 External Affairs. Row 9 Column 2: Public Affairs Broadcast Transmission Support."/>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328738" y="3892550"/>
            <a:ext cx="6486525" cy="2555875"/>
          </a:xfrm>
        </p:spPr>
      </p:pic>
      <p:sp>
        <p:nvSpPr>
          <p:cNvPr id="7" name="Footer Placeholder 5"/>
          <p:cNvSpPr>
            <a:spLocks noGrp="1"/>
          </p:cNvSpPr>
          <p:nvPr>
            <p:ph type="ftr" sz="quarter" idx="10"/>
          </p:nvPr>
        </p:nvSpPr>
        <p:spPr/>
        <p:txBody>
          <a:bodyPr/>
          <a:lstStyle/>
          <a:p>
            <a:pPr algn="ctr">
              <a:defRPr/>
            </a:pPr>
            <a:r>
              <a:rPr lang="en-US" b="1" dirty="0" smtClean="0">
                <a:solidFill>
                  <a:srgbClr val="D9D9D9"/>
                </a:solidFill>
                <a:latin typeface="+mn-lt"/>
                <a:ea typeface="ＭＳ Ｐゴシック" pitchFamily="34" charset="-128"/>
                <a:cs typeface="ＭＳ Ｐゴシック" charset="-128"/>
              </a:rPr>
              <a:t>Lesson 1:  Types of Military Response and Integration of Military Support</a:t>
            </a:r>
            <a:endParaRPr lang="en-US" b="1" dirty="0">
              <a:solidFill>
                <a:srgbClr val="D9D9D9"/>
              </a:solidFill>
              <a:latin typeface="+mn-lt"/>
              <a:ea typeface="ＭＳ Ｐゴシック" pitchFamily="34" charset="-128"/>
              <a:cs typeface="ＭＳ Ｐゴシック" charset="-128"/>
            </a:endParaRPr>
          </a:p>
        </p:txBody>
      </p:sp>
      <p:sp>
        <p:nvSpPr>
          <p:cNvPr id="5" name="Slide Number Placeholder 5"/>
          <p:cNvSpPr>
            <a:spLocks noGrp="1"/>
          </p:cNvSpPr>
          <p:nvPr>
            <p:ph type="sldNum" sz="quarter" idx="11"/>
          </p:nvPr>
        </p:nvSpPr>
        <p:spPr/>
        <p:txBody>
          <a:bodyPr/>
          <a:lstStyle/>
          <a:p>
            <a:pPr>
              <a:defRPr/>
            </a:pPr>
            <a:fld id="{88F33EFA-3CE1-43EB-B4EC-A2E666C277E5}" type="slidenum">
              <a:rPr lang="en-US" b="1" smtClean="0">
                <a:solidFill>
                  <a:srgbClr val="D9D9D9"/>
                </a:solidFill>
                <a:latin typeface="+mn-lt"/>
                <a:ea typeface="ＭＳ Ｐゴシック" pitchFamily="34" charset="-128"/>
                <a:cs typeface="ＭＳ Ｐゴシック" charset="-128"/>
              </a:rPr>
              <a:pPr>
                <a:defRPr/>
              </a:pPr>
              <a:t>29</a:t>
            </a:fld>
            <a:endParaRPr lang="en-US" b="1" dirty="0" smtClean="0">
              <a:solidFill>
                <a:srgbClr val="D9D9D9"/>
              </a:solidFill>
              <a:latin typeface="+mn-lt"/>
              <a:ea typeface="ＭＳ Ｐゴシック" pitchFamily="34" charset="-128"/>
              <a:cs typeface="ＭＳ Ｐゴシック" charset="-128"/>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p:cNvSpPr>
          <p:nvPr>
            <p:ph type="title"/>
          </p:nvPr>
        </p:nvSpPr>
        <p:spPr>
          <a:xfrm>
            <a:off x="457200" y="1192213"/>
            <a:ext cx="8229600" cy="604837"/>
          </a:xfrm>
        </p:spPr>
        <p:txBody>
          <a:bodyPr/>
          <a:lstStyle/>
          <a:p>
            <a:pPr>
              <a:defRPr/>
            </a:pPr>
            <a:r>
              <a:rPr lang="en-US" sz="3000" dirty="0" smtClean="0">
                <a:solidFill>
                  <a:srgbClr val="D9D9D9"/>
                </a:solidFill>
                <a:latin typeface="+mn-lt"/>
                <a:ea typeface="ＭＳ Ｐゴシック" pitchFamily="34" charset="-128"/>
                <a:cs typeface="ＭＳ Ｐゴシック" charset="-128"/>
              </a:rPr>
              <a:t>Course Objectives</a:t>
            </a:r>
          </a:p>
        </p:txBody>
      </p:sp>
      <p:sp>
        <p:nvSpPr>
          <p:cNvPr id="2" name="Rectangle 3"/>
          <p:cNvSpPr>
            <a:spLocks noGrp="1"/>
          </p:cNvSpPr>
          <p:nvPr>
            <p:ph idx="1"/>
          </p:nvPr>
        </p:nvSpPr>
        <p:spPr>
          <a:xfrm>
            <a:off x="457200" y="1851025"/>
            <a:ext cx="8229600" cy="4456113"/>
          </a:xfrm>
        </p:spPr>
        <p:txBody>
          <a:bodyPr/>
          <a:lstStyle/>
          <a:p>
            <a:pPr>
              <a:spcAft>
                <a:spcPts val="600"/>
              </a:spcAft>
              <a:buFont typeface="Arial" charset="0"/>
              <a:buNone/>
            </a:pPr>
            <a:r>
              <a:rPr lang="en-US" altLang="en-US" sz="1800" b="1" dirty="0" smtClean="0">
                <a:solidFill>
                  <a:srgbClr val="D9D9D9"/>
                </a:solidFill>
                <a:ea typeface="ＭＳ Ｐゴシック" pitchFamily="34" charset="-128"/>
              </a:rPr>
              <a:t>At the end of this course, students should be able to:</a:t>
            </a:r>
          </a:p>
          <a:p>
            <a:pPr>
              <a:spcAft>
                <a:spcPts val="600"/>
              </a:spcAft>
            </a:pPr>
            <a:r>
              <a:rPr lang="en-US" altLang="en-US" sz="1800" b="1" dirty="0" smtClean="0">
                <a:solidFill>
                  <a:srgbClr val="D9D9D9"/>
                </a:solidFill>
                <a:ea typeface="ＭＳ Ｐゴシック" pitchFamily="34" charset="-128"/>
              </a:rPr>
              <a:t>Describe the command relationships of local, tribal, state, and Federal incident response assets, including state and Federal military resources supporting civilian authorities </a:t>
            </a:r>
          </a:p>
          <a:p>
            <a:pPr>
              <a:spcAft>
                <a:spcPts val="600"/>
              </a:spcAft>
            </a:pPr>
            <a:r>
              <a:rPr lang="en-US" altLang="en-US" sz="1800" b="1" dirty="0" smtClean="0">
                <a:solidFill>
                  <a:srgbClr val="D9D9D9"/>
                </a:solidFill>
                <a:ea typeface="ＭＳ Ｐゴシック" pitchFamily="34" charset="-128"/>
              </a:rPr>
              <a:t>Describe the types of military response available to states </a:t>
            </a:r>
          </a:p>
          <a:p>
            <a:pPr>
              <a:spcAft>
                <a:spcPts val="600"/>
              </a:spcAft>
            </a:pPr>
            <a:r>
              <a:rPr lang="en-US" altLang="en-US" sz="1800" b="1" dirty="0" smtClean="0">
                <a:solidFill>
                  <a:srgbClr val="D9D9D9"/>
                </a:solidFill>
                <a:ea typeface="ＭＳ Ｐゴシック" pitchFamily="34" charset="-128"/>
              </a:rPr>
              <a:t>Describe the representatives, authorities, and assignments involved in a Federal military forces disaster response </a:t>
            </a:r>
          </a:p>
          <a:p>
            <a:pPr>
              <a:spcAft>
                <a:spcPts val="600"/>
              </a:spcAft>
            </a:pPr>
            <a:r>
              <a:rPr lang="en-US" altLang="en-US" sz="1800" b="1" dirty="0" smtClean="0">
                <a:solidFill>
                  <a:srgbClr val="D9D9D9"/>
                </a:solidFill>
                <a:ea typeface="ＭＳ Ｐゴシック" pitchFamily="34" charset="-128"/>
              </a:rPr>
              <a:t>Identify the characteristics of the various military resources and their associated capabilities useful in an emergency response </a:t>
            </a:r>
          </a:p>
          <a:p>
            <a:pPr>
              <a:spcAft>
                <a:spcPts val="600"/>
              </a:spcAft>
            </a:pPr>
            <a:r>
              <a:rPr lang="en-US" altLang="en-US" sz="1800" b="1" dirty="0" smtClean="0">
                <a:solidFill>
                  <a:srgbClr val="D9D9D9"/>
                </a:solidFill>
                <a:ea typeface="ＭＳ Ｐゴシック" pitchFamily="34" charset="-128"/>
              </a:rPr>
              <a:t>Describe the process for developing a Military Support Emergency Support Function (ESF) annex for your jurisdiction </a:t>
            </a:r>
          </a:p>
          <a:p>
            <a:pPr>
              <a:spcAft>
                <a:spcPts val="600"/>
              </a:spcAft>
            </a:pPr>
            <a:r>
              <a:rPr lang="en-US" altLang="en-US" sz="1800" b="1" dirty="0" smtClean="0">
                <a:solidFill>
                  <a:srgbClr val="D9D9D9"/>
                </a:solidFill>
                <a:ea typeface="ＭＳ Ｐゴシック" pitchFamily="34" charset="-128"/>
              </a:rPr>
              <a:t>Describe the planning products resulting from the planning process </a:t>
            </a:r>
            <a:endParaRPr lang="en-US" altLang="en-US" sz="1800" dirty="0" smtClean="0"/>
          </a:p>
        </p:txBody>
      </p:sp>
      <p:sp>
        <p:nvSpPr>
          <p:cNvPr id="6" name="Footer Placeholder 5"/>
          <p:cNvSpPr>
            <a:spLocks noGrp="1"/>
          </p:cNvSpPr>
          <p:nvPr>
            <p:ph type="ftr" sz="quarter" idx="10"/>
          </p:nvPr>
        </p:nvSpPr>
        <p:spPr>
          <a:xfrm>
            <a:off x="1360488" y="6492875"/>
            <a:ext cx="6423025" cy="365125"/>
          </a:xfrm>
        </p:spPr>
        <p:txBody>
          <a:bodyPr/>
          <a:lstStyle/>
          <a:p>
            <a:pPr algn="ctr">
              <a:defRPr/>
            </a:pPr>
            <a:r>
              <a:rPr lang="en-US" b="1" dirty="0">
                <a:solidFill>
                  <a:srgbClr val="D9D9D9"/>
                </a:solidFill>
                <a:latin typeface="+mn-lt"/>
                <a:ea typeface="ＭＳ Ｐゴシック" pitchFamily="34" charset="-128"/>
                <a:cs typeface="ＭＳ Ｐゴシック" charset="-128"/>
              </a:rPr>
              <a:t>Lesson 1:  </a:t>
            </a:r>
            <a:r>
              <a:rPr lang="en-US" b="1" dirty="0" smtClean="0">
                <a:solidFill>
                  <a:srgbClr val="D9D9D9"/>
                </a:solidFill>
                <a:latin typeface="+mn-lt"/>
                <a:ea typeface="ＭＳ Ｐゴシック" pitchFamily="34" charset="-128"/>
                <a:cs typeface="ＭＳ Ｐゴシック" charset="-128"/>
              </a:rPr>
              <a:t>Types of Military </a:t>
            </a:r>
            <a:r>
              <a:rPr lang="en-US" b="1" dirty="0">
                <a:solidFill>
                  <a:srgbClr val="D9D9D9"/>
                </a:solidFill>
                <a:latin typeface="+mn-lt"/>
                <a:ea typeface="ＭＳ Ｐゴシック" pitchFamily="34" charset="-128"/>
                <a:cs typeface="ＭＳ Ｐゴシック" charset="-128"/>
              </a:rPr>
              <a:t>Response and Integration of Military Support</a:t>
            </a:r>
          </a:p>
        </p:txBody>
      </p:sp>
      <p:sp>
        <p:nvSpPr>
          <p:cNvPr id="5" name="Slide Number Placeholder 5"/>
          <p:cNvSpPr>
            <a:spLocks noGrp="1"/>
          </p:cNvSpPr>
          <p:nvPr>
            <p:ph type="sldNum" sz="quarter" idx="11"/>
          </p:nvPr>
        </p:nvSpPr>
        <p:spPr/>
        <p:txBody>
          <a:bodyPr/>
          <a:lstStyle/>
          <a:p>
            <a:pPr>
              <a:defRPr/>
            </a:pPr>
            <a:fld id="{A42B9D76-0F99-40B9-9550-DDAE6CAAFB5C}" type="slidenum">
              <a:rPr lang="en-US" b="1" smtClean="0">
                <a:solidFill>
                  <a:srgbClr val="D9D9D9"/>
                </a:solidFill>
                <a:latin typeface="+mn-lt"/>
                <a:ea typeface="ＭＳ Ｐゴシック" pitchFamily="34" charset="-128"/>
                <a:cs typeface="ＭＳ Ｐゴシック" charset="-128"/>
              </a:rPr>
              <a:pPr>
                <a:defRPr/>
              </a:pPr>
              <a:t>3</a:t>
            </a:fld>
            <a:endParaRPr lang="en-US" b="1" dirty="0" smtClean="0">
              <a:solidFill>
                <a:srgbClr val="D9D9D9"/>
              </a:solidFill>
              <a:latin typeface="+mn-lt"/>
              <a:ea typeface="ＭＳ Ｐゴシック" pitchFamily="34" charset="-128"/>
              <a:cs typeface="ＭＳ Ｐゴシック" charset="-128"/>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p:cNvSpPr>
          <p:nvPr>
            <p:ph type="title"/>
          </p:nvPr>
        </p:nvSpPr>
        <p:spPr>
          <a:xfrm>
            <a:off x="457200" y="1289050"/>
            <a:ext cx="8229600" cy="879475"/>
          </a:xfrm>
        </p:spPr>
        <p:txBody>
          <a:bodyPr/>
          <a:lstStyle/>
          <a:p>
            <a:pPr>
              <a:defRPr/>
            </a:pPr>
            <a:r>
              <a:rPr lang="en-US" sz="3000" dirty="0" smtClean="0">
                <a:solidFill>
                  <a:srgbClr val="D9D9D9"/>
                </a:solidFill>
                <a:latin typeface="+mn-lt"/>
                <a:ea typeface="ＭＳ Ｐゴシック" pitchFamily="34" charset="-128"/>
                <a:cs typeface="ＭＳ Ｐゴシック" charset="-128"/>
              </a:rPr>
              <a:t>Pre-Scripted Mission Assignments (continued)</a:t>
            </a:r>
          </a:p>
        </p:txBody>
      </p:sp>
      <p:pic>
        <p:nvPicPr>
          <p:cNvPr id="35843" name="Content Placeholder 8" descr="Table with 9 rows and 2 columns. Column 1 header: Emergency Support Function (ESF). Column 2 header: Sample PSMAs. Row 1 Column 1: ESF #1 Transportation. Row 1 Column 2: Rotary Wing Lift (Medium), Rotary Wing Lift (Heavy), Strategic Transportation Support. Row 2 Column 1: ESF #2 Communications. Row 2 Column 2: Communications Support to First Responders. Row 3 Column 1: ESF #3 Public Works and Engineering. Row 3 Column 2: Emergency Route Clearance. Row 4 Column 1: ESF #5 Emergency Management. Row 4 Column 2: Aerial Imagery. Row 5 Column 1: ESF #6 Mass Care. Row 5 Column 2: Temporary Housing Sites. Row 6 Column 1: ESF #7 Resource Support. Row 6 Column 2: Fuel Distribution Points – Ground Vehicle. Row 7 Column 1: ESF #8 Public Health and Medical Service. Row 7 Column 2: Rotary Wing Medical Patient Evacuation, Theater Patient Movement Capability (National Disaster Medical System (NDMS) Activation), Mortuary Affairs Assistance. Row 8 Column 1: ESF #9 Search and Rescue. Row 8 Column 2: Rotary Wing Lift (Medium) for Search and Rescue (SAR). Row 9 Column 1: ESF #15 External Affairs. Row 9 Column 2: Public Affairs Broadcast Transmission Support."/>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584200" y="2624138"/>
            <a:ext cx="7975600" cy="3143250"/>
          </a:xfrm>
        </p:spPr>
      </p:pic>
      <p:sp>
        <p:nvSpPr>
          <p:cNvPr id="8" name="Footer Placeholder 5"/>
          <p:cNvSpPr>
            <a:spLocks noGrp="1"/>
          </p:cNvSpPr>
          <p:nvPr>
            <p:ph type="ftr" sz="quarter" idx="10"/>
          </p:nvPr>
        </p:nvSpPr>
        <p:spPr>
          <a:xfrm>
            <a:off x="1360488" y="6492875"/>
            <a:ext cx="6423025" cy="365125"/>
          </a:xfrm>
        </p:spPr>
        <p:txBody>
          <a:bodyPr/>
          <a:lstStyle/>
          <a:p>
            <a:pPr algn="ctr">
              <a:defRPr/>
            </a:pPr>
            <a:r>
              <a:rPr lang="en-US" b="1" dirty="0" smtClean="0">
                <a:solidFill>
                  <a:srgbClr val="D9D9D9"/>
                </a:solidFill>
                <a:latin typeface="+mn-lt"/>
                <a:ea typeface="ＭＳ Ｐゴシック" pitchFamily="34" charset="-128"/>
                <a:cs typeface="ＭＳ Ｐゴシック" charset="-128"/>
              </a:rPr>
              <a:t>Lesson 1:  Types of Military Response and Integration of Military Support</a:t>
            </a:r>
            <a:endParaRPr lang="en-US" b="1" dirty="0">
              <a:solidFill>
                <a:srgbClr val="D9D9D9"/>
              </a:solidFill>
              <a:latin typeface="+mn-lt"/>
              <a:ea typeface="ＭＳ Ｐゴシック" pitchFamily="34" charset="-128"/>
              <a:cs typeface="ＭＳ Ｐゴシック" charset="-128"/>
            </a:endParaRPr>
          </a:p>
        </p:txBody>
      </p:sp>
      <p:sp>
        <p:nvSpPr>
          <p:cNvPr id="5" name="Slide Number Placeholder 5"/>
          <p:cNvSpPr>
            <a:spLocks noGrp="1"/>
          </p:cNvSpPr>
          <p:nvPr>
            <p:ph type="sldNum" sz="quarter" idx="11"/>
          </p:nvPr>
        </p:nvSpPr>
        <p:spPr/>
        <p:txBody>
          <a:bodyPr/>
          <a:lstStyle/>
          <a:p>
            <a:pPr>
              <a:defRPr/>
            </a:pPr>
            <a:fld id="{06C1B8FA-ADE9-4192-9883-4AA71786E93A}" type="slidenum">
              <a:rPr lang="en-US" b="1" smtClean="0">
                <a:solidFill>
                  <a:srgbClr val="D9D9D9"/>
                </a:solidFill>
                <a:latin typeface="+mn-lt"/>
                <a:ea typeface="ＭＳ Ｐゴシック" pitchFamily="34" charset="-128"/>
                <a:cs typeface="ＭＳ Ｐゴシック" charset="-128"/>
              </a:rPr>
              <a:pPr>
                <a:defRPr/>
              </a:pPr>
              <a:t>30</a:t>
            </a:fld>
            <a:endParaRPr lang="en-US" b="1" dirty="0" smtClean="0">
              <a:solidFill>
                <a:srgbClr val="D9D9D9"/>
              </a:solidFill>
              <a:latin typeface="+mn-lt"/>
              <a:ea typeface="ＭＳ Ｐゴシック" pitchFamily="34" charset="-128"/>
              <a:cs typeface="ＭＳ Ｐゴシック" charset="-128"/>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p:cNvSpPr>
          <p:nvPr>
            <p:ph type="title"/>
          </p:nvPr>
        </p:nvSpPr>
        <p:spPr>
          <a:xfrm>
            <a:off x="457200" y="1309688"/>
            <a:ext cx="8229600" cy="869950"/>
          </a:xfrm>
        </p:spPr>
        <p:txBody>
          <a:bodyPr/>
          <a:lstStyle/>
          <a:p>
            <a:pPr>
              <a:defRPr/>
            </a:pPr>
            <a:r>
              <a:rPr lang="en-US" sz="3000" dirty="0" smtClean="0">
                <a:solidFill>
                  <a:srgbClr val="D9D9D9"/>
                </a:solidFill>
                <a:latin typeface="+mn-lt"/>
                <a:ea typeface="ＭＳ Ｐゴシック" pitchFamily="34" charset="-128"/>
                <a:cs typeface="ＭＳ Ｐゴシック" charset="-128"/>
              </a:rPr>
              <a:t>Activity:  Incident Response – Challenge in New Madrid</a:t>
            </a:r>
          </a:p>
        </p:txBody>
      </p:sp>
      <p:sp>
        <p:nvSpPr>
          <p:cNvPr id="36867" name="Rectangle 3"/>
          <p:cNvSpPr>
            <a:spLocks noGrp="1"/>
          </p:cNvSpPr>
          <p:nvPr>
            <p:ph idx="1"/>
          </p:nvPr>
        </p:nvSpPr>
        <p:spPr>
          <a:xfrm>
            <a:off x="457200" y="2351088"/>
            <a:ext cx="8229600" cy="1997075"/>
          </a:xfrm>
        </p:spPr>
        <p:txBody>
          <a:bodyPr/>
          <a:lstStyle/>
          <a:p>
            <a:r>
              <a:rPr lang="en-US" altLang="en-US" b="1" smtClean="0">
                <a:solidFill>
                  <a:srgbClr val="D9D9D9"/>
                </a:solidFill>
                <a:ea typeface="ＭＳ Ｐゴシック" pitchFamily="34" charset="-128"/>
              </a:rPr>
              <a:t>Review the Challenge in New Madrid scenario </a:t>
            </a:r>
          </a:p>
          <a:p>
            <a:r>
              <a:rPr lang="en-US" altLang="en-US" b="1" smtClean="0">
                <a:solidFill>
                  <a:srgbClr val="D9D9D9"/>
                </a:solidFill>
                <a:ea typeface="ＭＳ Ｐゴシック" pitchFamily="34" charset="-128"/>
              </a:rPr>
              <a:t>Prepare a brief review to share with the class </a:t>
            </a:r>
          </a:p>
        </p:txBody>
      </p:sp>
      <p:sp>
        <p:nvSpPr>
          <p:cNvPr id="8" name="Footer Placeholder 5"/>
          <p:cNvSpPr>
            <a:spLocks noGrp="1"/>
          </p:cNvSpPr>
          <p:nvPr>
            <p:ph type="ftr" sz="quarter" idx="10"/>
          </p:nvPr>
        </p:nvSpPr>
        <p:spPr>
          <a:xfrm>
            <a:off x="1360488" y="6492875"/>
            <a:ext cx="6423025" cy="365125"/>
          </a:xfrm>
        </p:spPr>
        <p:txBody>
          <a:bodyPr/>
          <a:lstStyle/>
          <a:p>
            <a:pPr algn="ctr">
              <a:defRPr/>
            </a:pPr>
            <a:r>
              <a:rPr lang="en-US" b="1" dirty="0">
                <a:solidFill>
                  <a:srgbClr val="D9D9D9"/>
                </a:solidFill>
                <a:latin typeface="+mn-lt"/>
                <a:ea typeface="ＭＳ Ｐゴシック" pitchFamily="34" charset="-128"/>
                <a:cs typeface="ＭＳ Ｐゴシック" charset="-128"/>
              </a:rPr>
              <a:t>Lesson 1:  </a:t>
            </a:r>
            <a:r>
              <a:rPr lang="en-US" b="1" dirty="0" smtClean="0">
                <a:solidFill>
                  <a:srgbClr val="D9D9D9"/>
                </a:solidFill>
                <a:latin typeface="+mn-lt"/>
                <a:ea typeface="ＭＳ Ｐゴシック" pitchFamily="34" charset="-128"/>
                <a:cs typeface="ＭＳ Ｐゴシック" charset="-128"/>
              </a:rPr>
              <a:t>Types of Military </a:t>
            </a:r>
            <a:r>
              <a:rPr lang="en-US" b="1" dirty="0">
                <a:solidFill>
                  <a:srgbClr val="D9D9D9"/>
                </a:solidFill>
                <a:latin typeface="+mn-lt"/>
                <a:ea typeface="ＭＳ Ｐゴシック" pitchFamily="34" charset="-128"/>
                <a:cs typeface="ＭＳ Ｐゴシック" charset="-128"/>
              </a:rPr>
              <a:t>Response and Integration of Military Support</a:t>
            </a:r>
          </a:p>
        </p:txBody>
      </p:sp>
      <p:sp>
        <p:nvSpPr>
          <p:cNvPr id="5" name="Slide Number Placeholder 5"/>
          <p:cNvSpPr>
            <a:spLocks noGrp="1"/>
          </p:cNvSpPr>
          <p:nvPr>
            <p:ph type="sldNum" sz="quarter" idx="11"/>
          </p:nvPr>
        </p:nvSpPr>
        <p:spPr/>
        <p:txBody>
          <a:bodyPr/>
          <a:lstStyle/>
          <a:p>
            <a:pPr>
              <a:defRPr/>
            </a:pPr>
            <a:fld id="{C33F9284-F20C-4E62-8A50-7F3594FEEE18}" type="slidenum">
              <a:rPr lang="en-US" b="1" smtClean="0">
                <a:solidFill>
                  <a:srgbClr val="D9D9D9"/>
                </a:solidFill>
                <a:latin typeface="+mn-lt"/>
                <a:ea typeface="ＭＳ Ｐゴシック" pitchFamily="34" charset="-128"/>
                <a:cs typeface="ＭＳ Ｐゴシック" charset="-128"/>
              </a:rPr>
              <a:pPr>
                <a:defRPr/>
              </a:pPr>
              <a:t>31</a:t>
            </a:fld>
            <a:endParaRPr lang="en-US" b="1" dirty="0" smtClean="0">
              <a:solidFill>
                <a:srgbClr val="D9D9D9"/>
              </a:solidFill>
              <a:latin typeface="+mn-lt"/>
              <a:ea typeface="ＭＳ Ｐゴシック" pitchFamily="34" charset="-128"/>
              <a:cs typeface="ＭＳ Ｐゴシック" charset="-128"/>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p:cNvSpPr>
          <p:nvPr>
            <p:ph type="title"/>
          </p:nvPr>
        </p:nvSpPr>
        <p:spPr>
          <a:xfrm>
            <a:off x="457200" y="1139825"/>
            <a:ext cx="8229600" cy="1143000"/>
          </a:xfrm>
        </p:spPr>
        <p:txBody>
          <a:bodyPr/>
          <a:lstStyle/>
          <a:p>
            <a:pPr>
              <a:defRPr/>
            </a:pPr>
            <a:r>
              <a:rPr lang="en-US" sz="3000" dirty="0" smtClean="0">
                <a:solidFill>
                  <a:srgbClr val="D9D9D9"/>
                </a:solidFill>
                <a:latin typeface="+mn-lt"/>
                <a:ea typeface="ＭＳ Ｐゴシック" pitchFamily="34" charset="-128"/>
                <a:cs typeface="ＭＳ Ｐゴシック" charset="-128"/>
              </a:rPr>
              <a:t>Activity Feedback:  Local/Tribal Emergency Manager Group Questions</a:t>
            </a:r>
          </a:p>
        </p:txBody>
      </p:sp>
      <p:sp>
        <p:nvSpPr>
          <p:cNvPr id="37891" name="Rectangle 3"/>
          <p:cNvSpPr>
            <a:spLocks noGrp="1"/>
          </p:cNvSpPr>
          <p:nvPr>
            <p:ph idx="1"/>
          </p:nvPr>
        </p:nvSpPr>
        <p:spPr>
          <a:xfrm>
            <a:off x="457200" y="2190750"/>
            <a:ext cx="8229600" cy="4456113"/>
          </a:xfrm>
        </p:spPr>
        <p:txBody>
          <a:bodyPr/>
          <a:lstStyle/>
          <a:p>
            <a:pPr marL="514350" indent="-514350">
              <a:spcAft>
                <a:spcPts val="600"/>
              </a:spcAft>
              <a:buFont typeface="Century Gothic" pitchFamily="34" charset="0"/>
              <a:buAutoNum type="arabicPeriod"/>
            </a:pPr>
            <a:r>
              <a:rPr lang="en-US" altLang="en-US" b="1" smtClean="0">
                <a:solidFill>
                  <a:srgbClr val="D9D9D9"/>
                </a:solidFill>
                <a:ea typeface="ＭＳ Ｐゴシック" pitchFamily="34" charset="-128"/>
              </a:rPr>
              <a:t>What types of military response will you request </a:t>
            </a:r>
            <a:br>
              <a:rPr lang="en-US" altLang="en-US" b="1" smtClean="0">
                <a:solidFill>
                  <a:srgbClr val="D9D9D9"/>
                </a:solidFill>
                <a:ea typeface="ＭＳ Ｐゴシック" pitchFamily="34" charset="-128"/>
              </a:rPr>
            </a:br>
            <a:r>
              <a:rPr lang="en-US" altLang="en-US" b="1" smtClean="0">
                <a:solidFill>
                  <a:srgbClr val="D9D9D9"/>
                </a:solidFill>
                <a:ea typeface="ＭＳ Ｐゴシック" pitchFamily="34" charset="-128"/>
              </a:rPr>
              <a:t>to assist your population and response agencies, and how will you access each type of military response? </a:t>
            </a:r>
          </a:p>
          <a:p>
            <a:pPr marL="514350" indent="-514350">
              <a:spcAft>
                <a:spcPts val="600"/>
              </a:spcAft>
              <a:buFont typeface="Century Gothic" pitchFamily="34" charset="0"/>
              <a:buAutoNum type="arabicPeriod"/>
            </a:pPr>
            <a:r>
              <a:rPr lang="en-US" altLang="en-US" b="1" smtClean="0">
                <a:solidFill>
                  <a:srgbClr val="D9D9D9"/>
                </a:solidFill>
                <a:ea typeface="ＭＳ Ｐゴシック" pitchFamily="34" charset="-128"/>
              </a:rPr>
              <a:t>Which type of DoD military responder would be able to conduct law enforcement operations?  </a:t>
            </a:r>
          </a:p>
          <a:p>
            <a:pPr marL="514350" indent="-514350">
              <a:spcAft>
                <a:spcPts val="600"/>
              </a:spcAft>
              <a:buFont typeface="Century Gothic" pitchFamily="34" charset="0"/>
              <a:buAutoNum type="arabicPeriod"/>
            </a:pPr>
            <a:r>
              <a:rPr lang="en-US" altLang="en-US" b="1" smtClean="0">
                <a:solidFill>
                  <a:srgbClr val="D9D9D9"/>
                </a:solidFill>
                <a:ea typeface="ＭＳ Ｐゴシック" pitchFamily="34" charset="-128"/>
              </a:rPr>
              <a:t>Taking CARRL into account, what are some of the specific factors that may determine whether a particular military unit is mobilized to assist in </a:t>
            </a:r>
            <a:br>
              <a:rPr lang="en-US" altLang="en-US" b="1" smtClean="0">
                <a:solidFill>
                  <a:srgbClr val="D9D9D9"/>
                </a:solidFill>
                <a:ea typeface="ＭＳ Ｐゴシック" pitchFamily="34" charset="-128"/>
              </a:rPr>
            </a:br>
            <a:r>
              <a:rPr lang="en-US" altLang="en-US" b="1" smtClean="0">
                <a:solidFill>
                  <a:srgbClr val="D9D9D9"/>
                </a:solidFill>
                <a:ea typeface="ＭＳ Ｐゴシック" pitchFamily="34" charset="-128"/>
              </a:rPr>
              <a:t>the response?</a:t>
            </a:r>
          </a:p>
        </p:txBody>
      </p:sp>
      <p:sp>
        <p:nvSpPr>
          <p:cNvPr id="8" name="Footer Placeholder 5"/>
          <p:cNvSpPr>
            <a:spLocks noGrp="1"/>
          </p:cNvSpPr>
          <p:nvPr>
            <p:ph type="ftr" sz="quarter" idx="10"/>
          </p:nvPr>
        </p:nvSpPr>
        <p:spPr>
          <a:xfrm>
            <a:off x="1360488" y="6492875"/>
            <a:ext cx="6423025" cy="365125"/>
          </a:xfrm>
        </p:spPr>
        <p:txBody>
          <a:bodyPr/>
          <a:lstStyle/>
          <a:p>
            <a:pPr algn="ctr">
              <a:defRPr/>
            </a:pPr>
            <a:r>
              <a:rPr lang="en-US" b="1" dirty="0">
                <a:solidFill>
                  <a:srgbClr val="D9D9D9"/>
                </a:solidFill>
                <a:latin typeface="+mn-lt"/>
                <a:ea typeface="ＭＳ Ｐゴシック" pitchFamily="34" charset="-128"/>
                <a:cs typeface="ＭＳ Ｐゴシック" charset="-128"/>
              </a:rPr>
              <a:t>Lesson 1:  </a:t>
            </a:r>
            <a:r>
              <a:rPr lang="en-US" b="1" dirty="0" smtClean="0">
                <a:solidFill>
                  <a:srgbClr val="D9D9D9"/>
                </a:solidFill>
                <a:latin typeface="+mn-lt"/>
                <a:ea typeface="ＭＳ Ｐゴシック" pitchFamily="34" charset="-128"/>
                <a:cs typeface="ＭＳ Ｐゴシック" charset="-128"/>
              </a:rPr>
              <a:t>Types of Military </a:t>
            </a:r>
            <a:r>
              <a:rPr lang="en-US" b="1" dirty="0">
                <a:solidFill>
                  <a:srgbClr val="D9D9D9"/>
                </a:solidFill>
                <a:latin typeface="+mn-lt"/>
                <a:ea typeface="ＭＳ Ｐゴシック" pitchFamily="34" charset="-128"/>
                <a:cs typeface="ＭＳ Ｐゴシック" charset="-128"/>
              </a:rPr>
              <a:t>Response and Integration of Military Support</a:t>
            </a:r>
          </a:p>
        </p:txBody>
      </p:sp>
      <p:sp>
        <p:nvSpPr>
          <p:cNvPr id="5" name="Slide Number Placeholder 5"/>
          <p:cNvSpPr>
            <a:spLocks noGrp="1"/>
          </p:cNvSpPr>
          <p:nvPr>
            <p:ph type="sldNum" sz="quarter" idx="11"/>
          </p:nvPr>
        </p:nvSpPr>
        <p:spPr/>
        <p:txBody>
          <a:bodyPr/>
          <a:lstStyle/>
          <a:p>
            <a:pPr>
              <a:defRPr/>
            </a:pPr>
            <a:fld id="{F53EB3D9-8A5C-4310-98C1-E4A0DA7EBFD4}" type="slidenum">
              <a:rPr lang="en-US" b="1" smtClean="0">
                <a:solidFill>
                  <a:srgbClr val="D9D9D9"/>
                </a:solidFill>
                <a:latin typeface="+mn-lt"/>
                <a:ea typeface="ＭＳ Ｐゴシック" pitchFamily="34" charset="-128"/>
                <a:cs typeface="ＭＳ Ｐゴシック" charset="-128"/>
              </a:rPr>
              <a:pPr>
                <a:defRPr/>
              </a:pPr>
              <a:t>32</a:t>
            </a:fld>
            <a:endParaRPr lang="en-US" b="1" dirty="0" smtClean="0">
              <a:solidFill>
                <a:srgbClr val="D9D9D9"/>
              </a:solidFill>
              <a:latin typeface="+mn-lt"/>
              <a:ea typeface="ＭＳ Ｐゴシック" pitchFamily="34" charset="-128"/>
              <a:cs typeface="ＭＳ Ｐゴシック" charset="-128"/>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p:cNvSpPr>
          <p:nvPr>
            <p:ph type="title"/>
          </p:nvPr>
        </p:nvSpPr>
        <p:spPr>
          <a:xfrm>
            <a:off x="457200" y="1223963"/>
            <a:ext cx="8229600" cy="966787"/>
          </a:xfrm>
        </p:spPr>
        <p:txBody>
          <a:bodyPr/>
          <a:lstStyle/>
          <a:p>
            <a:pPr>
              <a:defRPr/>
            </a:pPr>
            <a:r>
              <a:rPr lang="en-US" sz="3000" dirty="0" smtClean="0">
                <a:solidFill>
                  <a:srgbClr val="D9D9D9"/>
                </a:solidFill>
                <a:latin typeface="+mn-lt"/>
                <a:ea typeface="ＭＳ Ｐゴシック" pitchFamily="34" charset="-128"/>
                <a:cs typeface="ＭＳ Ｐゴシック" charset="-128"/>
              </a:rPr>
              <a:t>Activity Feedback:  State Emergency Manager Group Questions</a:t>
            </a:r>
          </a:p>
        </p:txBody>
      </p:sp>
      <p:sp>
        <p:nvSpPr>
          <p:cNvPr id="38915" name="Rectangle 3"/>
          <p:cNvSpPr>
            <a:spLocks noGrp="1"/>
          </p:cNvSpPr>
          <p:nvPr>
            <p:ph idx="1"/>
          </p:nvPr>
        </p:nvSpPr>
        <p:spPr>
          <a:xfrm>
            <a:off x="457200" y="2244725"/>
            <a:ext cx="8229600" cy="4049713"/>
          </a:xfrm>
        </p:spPr>
        <p:txBody>
          <a:bodyPr/>
          <a:lstStyle/>
          <a:p>
            <a:pPr marL="457200" indent="-457200">
              <a:spcAft>
                <a:spcPts val="600"/>
              </a:spcAft>
              <a:buFont typeface="Century Gothic" pitchFamily="34" charset="0"/>
              <a:buAutoNum type="arabicPeriod"/>
            </a:pPr>
            <a:r>
              <a:rPr lang="en-US" altLang="en-US" b="1" smtClean="0">
                <a:solidFill>
                  <a:srgbClr val="D9D9D9"/>
                </a:solidFill>
                <a:ea typeface="ＭＳ Ｐゴシック" pitchFamily="34" charset="-128"/>
              </a:rPr>
              <a:t>What types of military response will you request to assist your population and response agencies, and how will you access each type of military response?</a:t>
            </a:r>
          </a:p>
          <a:p>
            <a:pPr marL="457200" indent="-457200">
              <a:spcAft>
                <a:spcPts val="600"/>
              </a:spcAft>
              <a:buFont typeface="Century Gothic" pitchFamily="34" charset="0"/>
              <a:buAutoNum type="arabicPeriod"/>
            </a:pPr>
            <a:r>
              <a:rPr lang="en-US" altLang="en-US" b="1" smtClean="0">
                <a:solidFill>
                  <a:srgbClr val="D9D9D9"/>
                </a:solidFill>
                <a:ea typeface="ＭＳ Ｐゴシック" pitchFamily="34" charset="-128"/>
              </a:rPr>
              <a:t>Which type of military responder would be able to augment law enforcement operations?</a:t>
            </a:r>
          </a:p>
          <a:p>
            <a:pPr marL="457200" indent="-457200">
              <a:spcAft>
                <a:spcPts val="600"/>
              </a:spcAft>
              <a:buFont typeface="Century Gothic" pitchFamily="34" charset="0"/>
              <a:buAutoNum type="arabicPeriod"/>
            </a:pPr>
            <a:r>
              <a:rPr lang="en-US" altLang="en-US" b="1" smtClean="0">
                <a:solidFill>
                  <a:srgbClr val="D9D9D9"/>
                </a:solidFill>
                <a:ea typeface="ＭＳ Ｐゴシック" pitchFamily="34" charset="-128"/>
              </a:rPr>
              <a:t>Given the Presidential Disaster Declaration and Stafford Act provisions, what is the process to request Federal (Title 10) military forces for disaster response operations for greater than 72 hours?</a:t>
            </a:r>
            <a:endParaRPr lang="en-US" altLang="en-US" sz="2800" b="1" smtClean="0">
              <a:solidFill>
                <a:srgbClr val="D9D9D9"/>
              </a:solidFill>
              <a:ea typeface="ＭＳ Ｐゴシック" pitchFamily="34" charset="-128"/>
            </a:endParaRPr>
          </a:p>
        </p:txBody>
      </p:sp>
      <p:sp>
        <p:nvSpPr>
          <p:cNvPr id="8" name="Footer Placeholder 5"/>
          <p:cNvSpPr>
            <a:spLocks noGrp="1"/>
          </p:cNvSpPr>
          <p:nvPr>
            <p:ph type="ftr" sz="quarter" idx="10"/>
          </p:nvPr>
        </p:nvSpPr>
        <p:spPr>
          <a:xfrm>
            <a:off x="1360488" y="6492875"/>
            <a:ext cx="6423025" cy="365125"/>
          </a:xfrm>
        </p:spPr>
        <p:txBody>
          <a:bodyPr/>
          <a:lstStyle/>
          <a:p>
            <a:pPr algn="ctr">
              <a:defRPr/>
            </a:pPr>
            <a:r>
              <a:rPr lang="en-US" b="1" dirty="0">
                <a:solidFill>
                  <a:srgbClr val="D9D9D9"/>
                </a:solidFill>
                <a:latin typeface="+mn-lt"/>
                <a:ea typeface="ＭＳ Ｐゴシック" pitchFamily="34" charset="-128"/>
                <a:cs typeface="ＭＳ Ｐゴシック" charset="-128"/>
              </a:rPr>
              <a:t>Lesson 1:  </a:t>
            </a:r>
            <a:r>
              <a:rPr lang="en-US" b="1" dirty="0" smtClean="0">
                <a:solidFill>
                  <a:srgbClr val="D9D9D9"/>
                </a:solidFill>
                <a:latin typeface="+mn-lt"/>
                <a:ea typeface="ＭＳ Ｐゴシック" pitchFamily="34" charset="-128"/>
                <a:cs typeface="ＭＳ Ｐゴシック" charset="-128"/>
              </a:rPr>
              <a:t>Types of Military </a:t>
            </a:r>
            <a:r>
              <a:rPr lang="en-US" b="1" dirty="0">
                <a:solidFill>
                  <a:srgbClr val="D9D9D9"/>
                </a:solidFill>
                <a:latin typeface="+mn-lt"/>
                <a:ea typeface="ＭＳ Ｐゴシック" pitchFamily="34" charset="-128"/>
                <a:cs typeface="ＭＳ Ｐゴシック" charset="-128"/>
              </a:rPr>
              <a:t>Response and Integration of Military Support</a:t>
            </a:r>
          </a:p>
        </p:txBody>
      </p:sp>
      <p:sp>
        <p:nvSpPr>
          <p:cNvPr id="5" name="Slide Number Placeholder 5"/>
          <p:cNvSpPr>
            <a:spLocks noGrp="1"/>
          </p:cNvSpPr>
          <p:nvPr>
            <p:ph type="sldNum" sz="quarter" idx="11"/>
          </p:nvPr>
        </p:nvSpPr>
        <p:spPr/>
        <p:txBody>
          <a:bodyPr/>
          <a:lstStyle/>
          <a:p>
            <a:pPr>
              <a:defRPr/>
            </a:pPr>
            <a:fld id="{85303FA5-B5EE-4CD9-9117-CD352361DA61}" type="slidenum">
              <a:rPr lang="en-US" b="1" smtClean="0">
                <a:solidFill>
                  <a:srgbClr val="D9D9D9"/>
                </a:solidFill>
                <a:latin typeface="+mn-lt"/>
                <a:ea typeface="ＭＳ Ｐゴシック" pitchFamily="34" charset="-128"/>
                <a:cs typeface="ＭＳ Ｐゴシック" charset="-128"/>
              </a:rPr>
              <a:pPr>
                <a:defRPr/>
              </a:pPr>
              <a:t>33</a:t>
            </a:fld>
            <a:endParaRPr lang="en-US" b="1" dirty="0" smtClean="0">
              <a:solidFill>
                <a:srgbClr val="D9D9D9"/>
              </a:solidFill>
              <a:latin typeface="+mn-lt"/>
              <a:ea typeface="ＭＳ Ｐゴシック" pitchFamily="34" charset="-128"/>
              <a:cs typeface="ＭＳ Ｐゴシック" charset="-128"/>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p:cNvSpPr>
          <p:nvPr>
            <p:ph type="title"/>
          </p:nvPr>
        </p:nvSpPr>
        <p:spPr>
          <a:xfrm>
            <a:off x="457200" y="1255713"/>
            <a:ext cx="8229600" cy="903287"/>
          </a:xfrm>
        </p:spPr>
        <p:txBody>
          <a:bodyPr/>
          <a:lstStyle/>
          <a:p>
            <a:pPr>
              <a:defRPr/>
            </a:pPr>
            <a:r>
              <a:rPr lang="en-US" sz="3000" dirty="0" smtClean="0">
                <a:solidFill>
                  <a:srgbClr val="D9D9D9"/>
                </a:solidFill>
                <a:latin typeface="+mn-lt"/>
                <a:ea typeface="ＭＳ Ｐゴシック" pitchFamily="34" charset="-128"/>
                <a:cs typeface="ＭＳ Ｐゴシック" charset="-128"/>
              </a:rPr>
              <a:t>Activity Feedback:  State Emergency Manager Group Questions (continued)</a:t>
            </a:r>
          </a:p>
        </p:txBody>
      </p:sp>
      <p:sp>
        <p:nvSpPr>
          <p:cNvPr id="39939" name="Rectangle 3"/>
          <p:cNvSpPr>
            <a:spLocks noGrp="1"/>
          </p:cNvSpPr>
          <p:nvPr>
            <p:ph idx="1"/>
          </p:nvPr>
        </p:nvSpPr>
        <p:spPr>
          <a:xfrm>
            <a:off x="457200" y="2339975"/>
            <a:ext cx="8229600" cy="2433638"/>
          </a:xfrm>
        </p:spPr>
        <p:txBody>
          <a:bodyPr/>
          <a:lstStyle/>
          <a:p>
            <a:pPr marL="457200" indent="-457200">
              <a:spcAft>
                <a:spcPts val="600"/>
              </a:spcAft>
              <a:buFont typeface="Century Gothic" pitchFamily="34" charset="0"/>
              <a:buAutoNum type="arabicPeriod" startAt="4"/>
            </a:pPr>
            <a:r>
              <a:rPr lang="en-US" altLang="en-US" b="1" smtClean="0">
                <a:solidFill>
                  <a:srgbClr val="D9D9D9"/>
                </a:solidFill>
                <a:ea typeface="ＭＳ Ｐゴシック" pitchFamily="34" charset="-128"/>
              </a:rPr>
              <a:t>Given a Presidential disaster declaration for a Federal response under the provisions of the Stafford Act for a disaster event, must all responding military forces fall under the control of the appointed Defense Coordinating Officer(s)?</a:t>
            </a:r>
            <a:endParaRPr lang="en-US" altLang="en-US" sz="2800" b="1" smtClean="0">
              <a:solidFill>
                <a:srgbClr val="D9D9D9"/>
              </a:solidFill>
              <a:ea typeface="ＭＳ Ｐゴシック" pitchFamily="34" charset="-128"/>
            </a:endParaRPr>
          </a:p>
        </p:txBody>
      </p:sp>
      <p:sp>
        <p:nvSpPr>
          <p:cNvPr id="8" name="Footer Placeholder 5"/>
          <p:cNvSpPr>
            <a:spLocks noGrp="1"/>
          </p:cNvSpPr>
          <p:nvPr>
            <p:ph type="ftr" sz="quarter" idx="10"/>
          </p:nvPr>
        </p:nvSpPr>
        <p:spPr>
          <a:xfrm>
            <a:off x="1360488" y="6492875"/>
            <a:ext cx="6423025" cy="365125"/>
          </a:xfrm>
        </p:spPr>
        <p:txBody>
          <a:bodyPr/>
          <a:lstStyle/>
          <a:p>
            <a:pPr algn="ctr">
              <a:defRPr/>
            </a:pPr>
            <a:r>
              <a:rPr lang="en-US" b="1" dirty="0">
                <a:solidFill>
                  <a:srgbClr val="D9D9D9"/>
                </a:solidFill>
                <a:latin typeface="+mn-lt"/>
                <a:ea typeface="ＭＳ Ｐゴシック" pitchFamily="34" charset="-128"/>
                <a:cs typeface="ＭＳ Ｐゴシック" charset="-128"/>
              </a:rPr>
              <a:t>Lesson 1:  </a:t>
            </a:r>
            <a:r>
              <a:rPr lang="en-US" b="1" dirty="0" smtClean="0">
                <a:solidFill>
                  <a:srgbClr val="D9D9D9"/>
                </a:solidFill>
                <a:latin typeface="+mn-lt"/>
                <a:ea typeface="ＭＳ Ｐゴシック" pitchFamily="34" charset="-128"/>
                <a:cs typeface="ＭＳ Ｐゴシック" charset="-128"/>
              </a:rPr>
              <a:t>Types of Military </a:t>
            </a:r>
            <a:r>
              <a:rPr lang="en-US" b="1" dirty="0">
                <a:solidFill>
                  <a:srgbClr val="D9D9D9"/>
                </a:solidFill>
                <a:latin typeface="+mn-lt"/>
                <a:ea typeface="ＭＳ Ｐゴシック" pitchFamily="34" charset="-128"/>
                <a:cs typeface="ＭＳ Ｐゴシック" charset="-128"/>
              </a:rPr>
              <a:t>Response and Integration of Military Support</a:t>
            </a:r>
          </a:p>
        </p:txBody>
      </p:sp>
      <p:sp>
        <p:nvSpPr>
          <p:cNvPr id="5" name="Slide Number Placeholder 5"/>
          <p:cNvSpPr>
            <a:spLocks noGrp="1"/>
          </p:cNvSpPr>
          <p:nvPr>
            <p:ph type="sldNum" sz="quarter" idx="11"/>
          </p:nvPr>
        </p:nvSpPr>
        <p:spPr/>
        <p:txBody>
          <a:bodyPr/>
          <a:lstStyle/>
          <a:p>
            <a:pPr>
              <a:defRPr/>
            </a:pPr>
            <a:fld id="{426D59CC-C490-4A50-A6C2-4E03A49898B9}" type="slidenum">
              <a:rPr lang="en-US" b="1" smtClean="0">
                <a:solidFill>
                  <a:srgbClr val="D9D9D9"/>
                </a:solidFill>
                <a:latin typeface="+mn-lt"/>
                <a:ea typeface="ＭＳ Ｐゴシック" pitchFamily="34" charset="-128"/>
                <a:cs typeface="ＭＳ Ｐゴシック" charset="-128"/>
              </a:rPr>
              <a:pPr>
                <a:defRPr/>
              </a:pPr>
              <a:t>34</a:t>
            </a:fld>
            <a:endParaRPr lang="en-US" b="1" dirty="0" smtClean="0">
              <a:solidFill>
                <a:srgbClr val="D9D9D9"/>
              </a:solidFill>
              <a:latin typeface="+mn-lt"/>
              <a:ea typeface="ＭＳ Ｐゴシック" pitchFamily="34" charset="-128"/>
              <a:cs typeface="ＭＳ Ｐゴシック" charset="-128"/>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p:cNvSpPr>
          <p:nvPr>
            <p:ph type="title"/>
          </p:nvPr>
        </p:nvSpPr>
        <p:spPr>
          <a:xfrm>
            <a:off x="457200" y="1182688"/>
            <a:ext cx="8229600" cy="603250"/>
          </a:xfrm>
        </p:spPr>
        <p:txBody>
          <a:bodyPr/>
          <a:lstStyle/>
          <a:p>
            <a:pPr>
              <a:defRPr/>
            </a:pPr>
            <a:r>
              <a:rPr lang="en-US" sz="3000" dirty="0" smtClean="0">
                <a:solidFill>
                  <a:srgbClr val="D9D9D9"/>
                </a:solidFill>
                <a:latin typeface="+mn-lt"/>
                <a:ea typeface="ＭＳ Ｐゴシック" pitchFamily="34" charset="-128"/>
                <a:cs typeface="ＭＳ Ｐゴシック" charset="-128"/>
              </a:rPr>
              <a:t>Lesson Summary</a:t>
            </a:r>
          </a:p>
        </p:txBody>
      </p:sp>
      <p:sp>
        <p:nvSpPr>
          <p:cNvPr id="40963" name="Rectangle 3"/>
          <p:cNvSpPr>
            <a:spLocks noGrp="1"/>
          </p:cNvSpPr>
          <p:nvPr>
            <p:ph idx="1"/>
          </p:nvPr>
        </p:nvSpPr>
        <p:spPr>
          <a:xfrm>
            <a:off x="457200" y="1862138"/>
            <a:ext cx="8229600" cy="2847975"/>
          </a:xfrm>
        </p:spPr>
        <p:txBody>
          <a:bodyPr/>
          <a:lstStyle/>
          <a:p>
            <a:r>
              <a:rPr lang="en-US" altLang="en-US" b="1" smtClean="0">
                <a:solidFill>
                  <a:srgbClr val="D9D9D9"/>
                </a:solidFill>
                <a:ea typeface="ＭＳ Ｐゴシック" pitchFamily="34" charset="-128"/>
              </a:rPr>
              <a:t>Military support must be requested by civilian authorities </a:t>
            </a:r>
          </a:p>
          <a:p>
            <a:r>
              <a:rPr lang="en-US" altLang="en-US" b="1" smtClean="0">
                <a:solidFill>
                  <a:srgbClr val="D9D9D9"/>
                </a:solidFill>
                <a:ea typeface="ＭＳ Ｐゴシック" pitchFamily="34" charset="-128"/>
              </a:rPr>
              <a:t>Title 10 military forces must be directed by the Secretary of Defense or the President </a:t>
            </a:r>
          </a:p>
          <a:p>
            <a:r>
              <a:rPr lang="en-US" altLang="en-US" b="1" smtClean="0">
                <a:solidFill>
                  <a:srgbClr val="D9D9D9"/>
                </a:solidFill>
                <a:ea typeface="ＭＳ Ｐゴシック" pitchFamily="34" charset="-128"/>
              </a:rPr>
              <a:t>The military forces’ role is to support other organizations </a:t>
            </a:r>
          </a:p>
        </p:txBody>
      </p:sp>
      <p:sp>
        <p:nvSpPr>
          <p:cNvPr id="8" name="Footer Placeholder 5"/>
          <p:cNvSpPr>
            <a:spLocks noGrp="1"/>
          </p:cNvSpPr>
          <p:nvPr>
            <p:ph type="ftr" sz="quarter" idx="10"/>
          </p:nvPr>
        </p:nvSpPr>
        <p:spPr>
          <a:xfrm>
            <a:off x="1360488" y="6492875"/>
            <a:ext cx="6423025" cy="365125"/>
          </a:xfrm>
        </p:spPr>
        <p:txBody>
          <a:bodyPr/>
          <a:lstStyle/>
          <a:p>
            <a:pPr algn="ctr">
              <a:defRPr/>
            </a:pPr>
            <a:r>
              <a:rPr lang="en-US" b="1" dirty="0">
                <a:solidFill>
                  <a:srgbClr val="D9D9D9"/>
                </a:solidFill>
                <a:latin typeface="+mn-lt"/>
                <a:ea typeface="ＭＳ Ｐゴシック" pitchFamily="34" charset="-128"/>
                <a:cs typeface="ＭＳ Ｐゴシック" charset="-128"/>
              </a:rPr>
              <a:t>Lesson 1:  </a:t>
            </a:r>
            <a:r>
              <a:rPr lang="en-US" b="1" dirty="0" smtClean="0">
                <a:solidFill>
                  <a:srgbClr val="D9D9D9"/>
                </a:solidFill>
                <a:latin typeface="+mn-lt"/>
                <a:ea typeface="ＭＳ Ｐゴシック" pitchFamily="34" charset="-128"/>
                <a:cs typeface="ＭＳ Ｐゴシック" charset="-128"/>
              </a:rPr>
              <a:t>Types of Military </a:t>
            </a:r>
            <a:r>
              <a:rPr lang="en-US" b="1" dirty="0">
                <a:solidFill>
                  <a:srgbClr val="D9D9D9"/>
                </a:solidFill>
                <a:latin typeface="+mn-lt"/>
                <a:ea typeface="ＭＳ Ｐゴシック" pitchFamily="34" charset="-128"/>
                <a:cs typeface="ＭＳ Ｐゴシック" charset="-128"/>
              </a:rPr>
              <a:t>Response and Integration of Military Support</a:t>
            </a:r>
          </a:p>
        </p:txBody>
      </p:sp>
      <p:sp>
        <p:nvSpPr>
          <p:cNvPr id="5" name="Slide Number Placeholder 5"/>
          <p:cNvSpPr>
            <a:spLocks noGrp="1"/>
          </p:cNvSpPr>
          <p:nvPr>
            <p:ph type="sldNum" sz="quarter" idx="11"/>
          </p:nvPr>
        </p:nvSpPr>
        <p:spPr/>
        <p:txBody>
          <a:bodyPr/>
          <a:lstStyle/>
          <a:p>
            <a:pPr>
              <a:defRPr/>
            </a:pPr>
            <a:fld id="{23A20132-C544-4E2E-95CE-8CBF9504A527}" type="slidenum">
              <a:rPr lang="en-US" b="1" smtClean="0">
                <a:solidFill>
                  <a:srgbClr val="D9D9D9"/>
                </a:solidFill>
                <a:latin typeface="+mn-lt"/>
                <a:ea typeface="ＭＳ Ｐゴシック" pitchFamily="34" charset="-128"/>
                <a:cs typeface="ＭＳ Ｐゴシック" charset="-128"/>
              </a:rPr>
              <a:pPr>
                <a:defRPr/>
              </a:pPr>
              <a:t>35</a:t>
            </a:fld>
            <a:endParaRPr lang="en-US" b="1" dirty="0" smtClean="0">
              <a:solidFill>
                <a:srgbClr val="D9D9D9"/>
              </a:solidFill>
              <a:latin typeface="+mn-lt"/>
              <a:ea typeface="ＭＳ Ｐゴシック" pitchFamily="34" charset="-128"/>
              <a:cs typeface="ＭＳ Ｐゴシック" charset="-128"/>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1"/>
          </p:nvPr>
        </p:nvSpPr>
        <p:spPr/>
        <p:txBody>
          <a:bodyPr/>
          <a:lstStyle/>
          <a:p>
            <a:pPr>
              <a:defRPr/>
            </a:pPr>
            <a:fld id="{0EE19C5A-2EFE-41F4-ABCD-DE33D390D8E0}" type="slidenum">
              <a:rPr lang="en-US" b="1" smtClean="0">
                <a:solidFill>
                  <a:srgbClr val="D9D9D9"/>
                </a:solidFill>
                <a:latin typeface="+mn-lt"/>
                <a:ea typeface="ＭＳ Ｐゴシック" pitchFamily="34" charset="-128"/>
                <a:cs typeface="ＭＳ Ｐゴシック" charset="-128"/>
              </a:rPr>
              <a:pPr>
                <a:defRPr/>
              </a:pPr>
              <a:t>36</a:t>
            </a:fld>
            <a:endParaRPr lang="en-US" b="1" dirty="0" smtClean="0">
              <a:solidFill>
                <a:srgbClr val="D9D9D9"/>
              </a:solidFill>
              <a:latin typeface="+mn-lt"/>
              <a:ea typeface="ＭＳ Ｐゴシック" pitchFamily="34" charset="-128"/>
              <a:cs typeface="ＭＳ Ｐゴシック" charset="-128"/>
            </a:endParaRPr>
          </a:p>
        </p:txBody>
      </p:sp>
      <p:sp>
        <p:nvSpPr>
          <p:cNvPr id="14339" name="Rectangle 2"/>
          <p:cNvSpPr>
            <a:spLocks noGrp="1"/>
          </p:cNvSpPr>
          <p:nvPr>
            <p:ph type="title" idx="4294967295"/>
          </p:nvPr>
        </p:nvSpPr>
        <p:spPr>
          <a:xfrm>
            <a:off x="331788" y="2963863"/>
            <a:ext cx="8280400" cy="1143000"/>
          </a:xfrm>
        </p:spPr>
        <p:txBody>
          <a:bodyPr/>
          <a:lstStyle/>
          <a:p>
            <a:pPr algn="ctr">
              <a:defRPr/>
            </a:pPr>
            <a:r>
              <a:rPr lang="en-US" sz="4400" dirty="0" smtClean="0">
                <a:solidFill>
                  <a:srgbClr val="D9D9D9"/>
                </a:solidFill>
                <a:latin typeface="+mn-lt"/>
                <a:ea typeface="ＭＳ Ｐゴシック" pitchFamily="34" charset="-128"/>
                <a:cs typeface="ＭＳ Ｐゴシック" charset="-128"/>
              </a:rPr>
              <a:t>Questions?</a:t>
            </a:r>
            <a:endParaRPr lang="en-US" sz="3000" dirty="0" smtClean="0">
              <a:solidFill>
                <a:srgbClr val="D9D9D9"/>
              </a:solidFill>
              <a:latin typeface="+mn-lt"/>
              <a:ea typeface="ＭＳ Ｐゴシック" pitchFamily="34" charset="-128"/>
              <a:cs typeface="ＭＳ Ｐゴシック" charset="-128"/>
            </a:endParaRPr>
          </a:p>
        </p:txBody>
      </p:sp>
      <p:sp>
        <p:nvSpPr>
          <p:cNvPr id="8" name="Footer Placeholder 5"/>
          <p:cNvSpPr>
            <a:spLocks noGrp="1"/>
          </p:cNvSpPr>
          <p:nvPr>
            <p:ph type="ftr" sz="quarter" idx="10"/>
          </p:nvPr>
        </p:nvSpPr>
        <p:spPr>
          <a:xfrm>
            <a:off x="511175" y="6357938"/>
            <a:ext cx="8632825" cy="446087"/>
          </a:xfrm>
        </p:spPr>
        <p:txBody>
          <a:bodyPr/>
          <a:lstStyle/>
          <a:p>
            <a:pPr algn="ctr">
              <a:defRPr/>
            </a:pPr>
            <a:r>
              <a:rPr lang="en-US" b="1" dirty="0">
                <a:solidFill>
                  <a:srgbClr val="D9D9D9"/>
                </a:solidFill>
                <a:latin typeface="+mn-lt"/>
                <a:ea typeface="ＭＳ Ｐゴシック" pitchFamily="34" charset="-128"/>
                <a:cs typeface="ＭＳ Ｐゴシック" charset="-128"/>
              </a:rPr>
              <a:t>Lesson 1:  </a:t>
            </a:r>
            <a:r>
              <a:rPr lang="en-US" b="1" dirty="0" smtClean="0">
                <a:solidFill>
                  <a:srgbClr val="D9D9D9"/>
                </a:solidFill>
                <a:latin typeface="+mn-lt"/>
                <a:ea typeface="ＭＳ Ｐゴシック" pitchFamily="34" charset="-128"/>
                <a:cs typeface="ＭＳ Ｐゴシック" charset="-128"/>
              </a:rPr>
              <a:t>Types of Military </a:t>
            </a:r>
            <a:r>
              <a:rPr lang="en-US" b="1" dirty="0">
                <a:solidFill>
                  <a:srgbClr val="D9D9D9"/>
                </a:solidFill>
                <a:latin typeface="+mn-lt"/>
                <a:ea typeface="ＭＳ Ｐゴシック" pitchFamily="34" charset="-128"/>
                <a:cs typeface="ＭＳ Ｐゴシック" charset="-128"/>
              </a:rPr>
              <a:t>Response and Integration of Military Support</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ctrTitle"/>
          </p:nvPr>
        </p:nvSpPr>
        <p:spPr>
          <a:xfrm>
            <a:off x="685800" y="1136650"/>
            <a:ext cx="7772400" cy="4589463"/>
          </a:xfrm>
        </p:spPr>
        <p:txBody>
          <a:bodyPr/>
          <a:lstStyle/>
          <a:p>
            <a:pPr eaLnBrk="1" hangingPunct="1">
              <a:defRPr/>
            </a:pPr>
            <a:r>
              <a:rPr lang="en-US" sz="4800" dirty="0">
                <a:solidFill>
                  <a:schemeClr val="bg1">
                    <a:lumMod val="85000"/>
                  </a:schemeClr>
                </a:solidFill>
                <a:latin typeface="Franklin Gothic Medium" pitchFamily="34" charset="0"/>
              </a:rPr>
              <a:t>Lesson 2:  Military Resources and Capabilities</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p:cNvSpPr>
          <p:nvPr>
            <p:ph type="title"/>
          </p:nvPr>
        </p:nvSpPr>
        <p:spPr>
          <a:xfrm>
            <a:off x="457200" y="1214438"/>
            <a:ext cx="8229600" cy="561975"/>
          </a:xfrm>
        </p:spPr>
        <p:txBody>
          <a:bodyPr/>
          <a:lstStyle/>
          <a:p>
            <a:pPr>
              <a:defRPr/>
            </a:pPr>
            <a:r>
              <a:rPr lang="en-US" sz="3000" dirty="0" smtClean="0">
                <a:solidFill>
                  <a:srgbClr val="D9D9D9"/>
                </a:solidFill>
                <a:latin typeface="+mn-lt"/>
                <a:ea typeface="ＭＳ Ｐゴシック" pitchFamily="34" charset="-128"/>
                <a:cs typeface="ＭＳ Ｐゴシック" charset="-128"/>
              </a:rPr>
              <a:t>Topics Covered</a:t>
            </a:r>
          </a:p>
        </p:txBody>
      </p:sp>
      <p:sp>
        <p:nvSpPr>
          <p:cNvPr id="44035" name="Rectangle 3"/>
          <p:cNvSpPr>
            <a:spLocks noGrp="1"/>
          </p:cNvSpPr>
          <p:nvPr>
            <p:ph idx="1"/>
          </p:nvPr>
        </p:nvSpPr>
        <p:spPr>
          <a:xfrm>
            <a:off x="457200" y="1776413"/>
            <a:ext cx="8229600" cy="4456112"/>
          </a:xfrm>
        </p:spPr>
        <p:txBody>
          <a:bodyPr/>
          <a:lstStyle/>
          <a:p>
            <a:pPr>
              <a:buFont typeface="Arial" charset="0"/>
              <a:buNone/>
            </a:pPr>
            <a:r>
              <a:rPr lang="en-US" altLang="en-US" sz="2000" b="1" smtClean="0">
                <a:solidFill>
                  <a:srgbClr val="D9D9D9"/>
                </a:solidFill>
                <a:ea typeface="ＭＳ Ｐゴシック" pitchFamily="34" charset="-128"/>
              </a:rPr>
              <a:t>The following topics are covered in this lesson:</a:t>
            </a:r>
          </a:p>
          <a:p>
            <a:pPr>
              <a:spcAft>
                <a:spcPts val="600"/>
              </a:spcAft>
            </a:pPr>
            <a:r>
              <a:rPr lang="en-US" altLang="en-US" sz="2000" b="1" smtClean="0">
                <a:solidFill>
                  <a:srgbClr val="D9D9D9"/>
                </a:solidFill>
                <a:ea typeface="ＭＳ Ｐゴシック" pitchFamily="34" charset="-128"/>
              </a:rPr>
              <a:t>U.S. Military Services </a:t>
            </a:r>
          </a:p>
          <a:p>
            <a:pPr>
              <a:spcAft>
                <a:spcPts val="600"/>
              </a:spcAft>
            </a:pPr>
            <a:r>
              <a:rPr lang="en-US" altLang="en-US" sz="2000" b="1" smtClean="0">
                <a:solidFill>
                  <a:srgbClr val="D9D9D9"/>
                </a:solidFill>
                <a:ea typeface="ＭＳ Ｐゴシック" pitchFamily="34" charset="-128"/>
              </a:rPr>
              <a:t>Military Culture </a:t>
            </a:r>
          </a:p>
          <a:p>
            <a:pPr>
              <a:spcAft>
                <a:spcPts val="600"/>
              </a:spcAft>
            </a:pPr>
            <a:r>
              <a:rPr lang="en-US" altLang="en-US" sz="2000" b="1" smtClean="0">
                <a:solidFill>
                  <a:srgbClr val="D9D9D9"/>
                </a:solidFill>
                <a:ea typeface="ＭＳ Ｐゴシック" pitchFamily="34" charset="-128"/>
              </a:rPr>
              <a:t>Federal Executive Department Control of the U.S. Military Services </a:t>
            </a:r>
          </a:p>
          <a:p>
            <a:pPr>
              <a:spcAft>
                <a:spcPts val="600"/>
              </a:spcAft>
            </a:pPr>
            <a:r>
              <a:rPr lang="en-US" altLang="en-US" sz="2000" b="1" smtClean="0">
                <a:solidFill>
                  <a:srgbClr val="D9D9D9"/>
                </a:solidFill>
                <a:ea typeface="ＭＳ Ｐゴシック" pitchFamily="34" charset="-128"/>
              </a:rPr>
              <a:t>Components of the U.S. Military Services </a:t>
            </a:r>
          </a:p>
          <a:p>
            <a:pPr>
              <a:spcAft>
                <a:spcPts val="600"/>
              </a:spcAft>
            </a:pPr>
            <a:r>
              <a:rPr lang="en-US" altLang="en-US" sz="2000" b="1" smtClean="0">
                <a:solidFill>
                  <a:srgbClr val="D9D9D9"/>
                </a:solidFill>
                <a:ea typeface="ＭＳ Ｐゴシック" pitchFamily="34" charset="-128"/>
              </a:rPr>
              <a:t>Other U.S. Uniformed Services </a:t>
            </a:r>
          </a:p>
          <a:p>
            <a:pPr>
              <a:spcAft>
                <a:spcPts val="600"/>
              </a:spcAft>
            </a:pPr>
            <a:r>
              <a:rPr lang="en-US" altLang="en-US" sz="2000" b="1" smtClean="0">
                <a:solidFill>
                  <a:srgbClr val="D9D9D9"/>
                </a:solidFill>
                <a:ea typeface="ＭＳ Ｐゴシック" pitchFamily="34" charset="-128"/>
              </a:rPr>
              <a:t>Auxiliaries to the Military Services </a:t>
            </a:r>
          </a:p>
          <a:p>
            <a:r>
              <a:rPr lang="en-US" altLang="en-US" sz="2000" b="1" smtClean="0">
                <a:solidFill>
                  <a:srgbClr val="D9D9D9"/>
                </a:solidFill>
                <a:ea typeface="ＭＳ Ｐゴシック" pitchFamily="34" charset="-128"/>
              </a:rPr>
              <a:t>Military Capabilities Useful for Emergencies </a:t>
            </a:r>
          </a:p>
          <a:p>
            <a:r>
              <a:rPr lang="en-US" altLang="en-US" sz="2000" b="1" smtClean="0">
                <a:solidFill>
                  <a:srgbClr val="D9D9D9"/>
                </a:solidFill>
                <a:ea typeface="ＭＳ Ｐゴシック" pitchFamily="34" charset="-128"/>
              </a:rPr>
              <a:t>Incident Support Base (ISB) </a:t>
            </a:r>
          </a:p>
          <a:p>
            <a:r>
              <a:rPr lang="en-US" altLang="en-US" sz="2000" b="1" smtClean="0">
                <a:solidFill>
                  <a:srgbClr val="D9D9D9"/>
                </a:solidFill>
                <a:ea typeface="ＭＳ Ｐゴシック" pitchFamily="34" charset="-128"/>
              </a:rPr>
              <a:t>Possible Missions </a:t>
            </a:r>
          </a:p>
        </p:txBody>
      </p:sp>
      <p:sp>
        <p:nvSpPr>
          <p:cNvPr id="7" name="Footer Placeholder 5"/>
          <p:cNvSpPr>
            <a:spLocks noGrp="1"/>
          </p:cNvSpPr>
          <p:nvPr>
            <p:ph type="ftr" sz="quarter" idx="10"/>
          </p:nvPr>
        </p:nvSpPr>
        <p:spPr>
          <a:xfrm>
            <a:off x="1360488" y="6492875"/>
            <a:ext cx="6423025" cy="365125"/>
          </a:xfrm>
        </p:spPr>
        <p:txBody>
          <a:bodyPr/>
          <a:lstStyle/>
          <a:p>
            <a:pPr algn="ctr">
              <a:defRPr/>
            </a:pPr>
            <a:r>
              <a:rPr lang="en-US" b="1" dirty="0">
                <a:solidFill>
                  <a:srgbClr val="D9D9D9"/>
                </a:solidFill>
                <a:latin typeface="+mn-lt"/>
                <a:ea typeface="ＭＳ Ｐゴシック" pitchFamily="34" charset="-128"/>
                <a:cs typeface="ＭＳ Ｐゴシック" charset="-128"/>
              </a:rPr>
              <a:t>Lesson </a:t>
            </a:r>
            <a:r>
              <a:rPr lang="en-US" b="1" dirty="0" smtClean="0">
                <a:solidFill>
                  <a:srgbClr val="D9D9D9"/>
                </a:solidFill>
                <a:latin typeface="+mn-lt"/>
                <a:ea typeface="ＭＳ Ｐゴシック" pitchFamily="34" charset="-128"/>
                <a:cs typeface="ＭＳ Ｐゴシック" charset="-128"/>
              </a:rPr>
              <a:t>2:  Military Resources and Capabilities</a:t>
            </a:r>
            <a:endParaRPr lang="en-US" b="1" dirty="0">
              <a:solidFill>
                <a:srgbClr val="D9D9D9"/>
              </a:solidFill>
              <a:latin typeface="+mn-lt"/>
              <a:ea typeface="ＭＳ Ｐゴシック" pitchFamily="34" charset="-128"/>
              <a:cs typeface="ＭＳ Ｐゴシック" charset="-128"/>
            </a:endParaRPr>
          </a:p>
        </p:txBody>
      </p:sp>
      <p:sp>
        <p:nvSpPr>
          <p:cNvPr id="5" name="Slide Number Placeholder 5"/>
          <p:cNvSpPr>
            <a:spLocks noGrp="1"/>
          </p:cNvSpPr>
          <p:nvPr>
            <p:ph type="sldNum" sz="quarter" idx="11"/>
          </p:nvPr>
        </p:nvSpPr>
        <p:spPr/>
        <p:txBody>
          <a:bodyPr/>
          <a:lstStyle/>
          <a:p>
            <a:pPr>
              <a:defRPr/>
            </a:pPr>
            <a:fld id="{4B1A128D-4A3E-4455-BC4B-F562A3908C3F}" type="slidenum">
              <a:rPr lang="en-US" b="1" smtClean="0">
                <a:solidFill>
                  <a:srgbClr val="D9D9D9"/>
                </a:solidFill>
                <a:latin typeface="+mn-lt"/>
                <a:ea typeface="ＭＳ Ｐゴシック" pitchFamily="34" charset="-128"/>
                <a:cs typeface="ＭＳ Ｐゴシック" charset="-128"/>
              </a:rPr>
              <a:pPr>
                <a:defRPr/>
              </a:pPr>
              <a:t>38</a:t>
            </a:fld>
            <a:endParaRPr lang="en-US" b="1" dirty="0" smtClean="0">
              <a:solidFill>
                <a:srgbClr val="D9D9D9"/>
              </a:solidFill>
              <a:latin typeface="+mn-lt"/>
              <a:ea typeface="ＭＳ Ｐゴシック" pitchFamily="34" charset="-128"/>
              <a:cs typeface="ＭＳ Ｐゴシック" charset="-128"/>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p:cNvSpPr>
          <p:nvPr>
            <p:ph type="title"/>
          </p:nvPr>
        </p:nvSpPr>
        <p:spPr>
          <a:xfrm>
            <a:off x="457200" y="1212850"/>
            <a:ext cx="8229600" cy="581025"/>
          </a:xfrm>
        </p:spPr>
        <p:txBody>
          <a:bodyPr/>
          <a:lstStyle/>
          <a:p>
            <a:pPr>
              <a:defRPr/>
            </a:pPr>
            <a:r>
              <a:rPr lang="en-US" sz="3000" dirty="0" smtClean="0">
                <a:solidFill>
                  <a:srgbClr val="D9D9D9"/>
                </a:solidFill>
                <a:latin typeface="+mn-lt"/>
                <a:ea typeface="ＭＳ Ｐゴシック" pitchFamily="34" charset="-128"/>
                <a:cs typeface="ＭＳ Ｐゴシック" charset="-128"/>
              </a:rPr>
              <a:t>Objective</a:t>
            </a:r>
          </a:p>
        </p:txBody>
      </p:sp>
      <p:sp>
        <p:nvSpPr>
          <p:cNvPr id="45059" name="Rectangle 3"/>
          <p:cNvSpPr>
            <a:spLocks noGrp="1"/>
          </p:cNvSpPr>
          <p:nvPr>
            <p:ph idx="1"/>
          </p:nvPr>
        </p:nvSpPr>
        <p:spPr>
          <a:xfrm>
            <a:off x="457200" y="2009775"/>
            <a:ext cx="8229600" cy="2125663"/>
          </a:xfrm>
        </p:spPr>
        <p:txBody>
          <a:bodyPr/>
          <a:lstStyle/>
          <a:p>
            <a:pPr marL="0" indent="0">
              <a:buFont typeface="Arial" charset="0"/>
              <a:buNone/>
            </a:pPr>
            <a:r>
              <a:rPr lang="en-US" altLang="en-US" b="1" smtClean="0">
                <a:solidFill>
                  <a:srgbClr val="D9D9D9"/>
                </a:solidFill>
                <a:ea typeface="ＭＳ Ｐゴシック" pitchFamily="34" charset="-128"/>
              </a:rPr>
              <a:t>After completing this lesson, you will be able to identify the characteristics of the various military resources and their associated capabilities useful in an emergency response.</a:t>
            </a:r>
            <a:endParaRPr lang="en-US" altLang="en-US" smtClean="0"/>
          </a:p>
        </p:txBody>
      </p:sp>
      <p:sp>
        <p:nvSpPr>
          <p:cNvPr id="6" name="Footer Placeholder 5"/>
          <p:cNvSpPr>
            <a:spLocks noGrp="1"/>
          </p:cNvSpPr>
          <p:nvPr>
            <p:ph type="ftr" sz="quarter" idx="10"/>
          </p:nvPr>
        </p:nvSpPr>
        <p:spPr>
          <a:xfrm>
            <a:off x="1360488" y="6492875"/>
            <a:ext cx="6423025" cy="365125"/>
          </a:xfrm>
        </p:spPr>
        <p:txBody>
          <a:bodyPr/>
          <a:lstStyle/>
          <a:p>
            <a:pPr algn="ctr">
              <a:defRPr/>
            </a:pPr>
            <a:r>
              <a:rPr lang="en-US" b="1" dirty="0">
                <a:solidFill>
                  <a:srgbClr val="D9D9D9"/>
                </a:solidFill>
                <a:latin typeface="+mn-lt"/>
                <a:ea typeface="ＭＳ Ｐゴシック" pitchFamily="34" charset="-128"/>
                <a:cs typeface="ＭＳ Ｐゴシック" charset="-128"/>
              </a:rPr>
              <a:t>Lesson </a:t>
            </a:r>
            <a:r>
              <a:rPr lang="en-US" b="1" dirty="0" smtClean="0">
                <a:solidFill>
                  <a:srgbClr val="D9D9D9"/>
                </a:solidFill>
                <a:latin typeface="+mn-lt"/>
                <a:ea typeface="ＭＳ Ｐゴシック" pitchFamily="34" charset="-128"/>
                <a:cs typeface="ＭＳ Ｐゴシック" charset="-128"/>
              </a:rPr>
              <a:t>2:  Military Resources and Capabilities</a:t>
            </a:r>
            <a:endParaRPr lang="en-US" b="1" dirty="0">
              <a:solidFill>
                <a:srgbClr val="D9D9D9"/>
              </a:solidFill>
              <a:latin typeface="+mn-lt"/>
              <a:ea typeface="ＭＳ Ｐゴシック" pitchFamily="34" charset="-128"/>
              <a:cs typeface="ＭＳ Ｐゴシック" charset="-128"/>
            </a:endParaRPr>
          </a:p>
        </p:txBody>
      </p:sp>
      <p:sp>
        <p:nvSpPr>
          <p:cNvPr id="5" name="Slide Number Placeholder 5"/>
          <p:cNvSpPr>
            <a:spLocks noGrp="1"/>
          </p:cNvSpPr>
          <p:nvPr>
            <p:ph type="sldNum" sz="quarter" idx="11"/>
          </p:nvPr>
        </p:nvSpPr>
        <p:spPr/>
        <p:txBody>
          <a:bodyPr/>
          <a:lstStyle/>
          <a:p>
            <a:pPr>
              <a:defRPr/>
            </a:pPr>
            <a:fld id="{072D3AC6-AFFD-4331-BADC-3F6CD1A1611A}" type="slidenum">
              <a:rPr lang="en-US" b="1" smtClean="0">
                <a:solidFill>
                  <a:srgbClr val="D9D9D9"/>
                </a:solidFill>
                <a:latin typeface="+mn-lt"/>
                <a:ea typeface="ＭＳ Ｐゴシック" pitchFamily="34" charset="-128"/>
                <a:cs typeface="ＭＳ Ｐゴシック" charset="-128"/>
              </a:rPr>
              <a:pPr>
                <a:defRPr/>
              </a:pPr>
              <a:t>39</a:t>
            </a:fld>
            <a:endParaRPr lang="en-US" b="1" dirty="0" smtClean="0">
              <a:solidFill>
                <a:srgbClr val="D9D9D9"/>
              </a:solidFill>
              <a:latin typeface="+mn-lt"/>
              <a:ea typeface="ＭＳ Ｐゴシック" pitchFamily="34" charset="-128"/>
              <a:cs typeface="ＭＳ Ｐゴシック" charset="-128"/>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p:cNvSpPr>
          <p:nvPr>
            <p:ph type="title"/>
          </p:nvPr>
        </p:nvSpPr>
        <p:spPr>
          <a:xfrm>
            <a:off x="457200" y="1192213"/>
            <a:ext cx="8229600" cy="593725"/>
          </a:xfrm>
        </p:spPr>
        <p:txBody>
          <a:bodyPr/>
          <a:lstStyle/>
          <a:p>
            <a:pPr>
              <a:defRPr/>
            </a:pPr>
            <a:r>
              <a:rPr lang="en-US" sz="3000" dirty="0" smtClean="0">
                <a:solidFill>
                  <a:srgbClr val="D9D9D9"/>
                </a:solidFill>
                <a:latin typeface="+mn-lt"/>
                <a:ea typeface="ＭＳ Ｐゴシック" pitchFamily="34" charset="-128"/>
                <a:cs typeface="ＭＳ Ｐゴシック" charset="-128"/>
              </a:rPr>
              <a:t>Course Agenda</a:t>
            </a:r>
          </a:p>
        </p:txBody>
      </p:sp>
      <p:pic>
        <p:nvPicPr>
          <p:cNvPr id="9219" name="Content Placeholder 8" descr="Course Agenda&#10;Table with 5 rows and 2 columns. Column 1 header: Course Component. Column 2 header: Time.&#10;Row 1, column 1: Introductions. Row 1, column 2: 30 minutes.&#10;Row 2, column 1: Lesson 1: Types of Military Response and Integration of Military Support, Part 1. Row 1, column 2: 1 hour, 30 minutes.&#10;Row 3, column 1: Break. Row 3, column 2: 15 minutes.&#10;Row 4, column 1: Types of Military Response and Integration of Military Support, Part 2. Row 4, column 2: 1 hour.&#10;Row 5, column 1: Lunch. Row 5, column 2: 1 hou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476250" y="1981200"/>
            <a:ext cx="8191500" cy="3833813"/>
          </a:xfrm>
        </p:spPr>
      </p:pic>
      <p:sp>
        <p:nvSpPr>
          <p:cNvPr id="6" name="Footer Placeholder 5"/>
          <p:cNvSpPr>
            <a:spLocks noGrp="1"/>
          </p:cNvSpPr>
          <p:nvPr>
            <p:ph type="ftr" sz="quarter" idx="10"/>
          </p:nvPr>
        </p:nvSpPr>
        <p:spPr>
          <a:xfrm>
            <a:off x="1360488" y="6492875"/>
            <a:ext cx="6423025" cy="365125"/>
          </a:xfrm>
        </p:spPr>
        <p:txBody>
          <a:bodyPr/>
          <a:lstStyle/>
          <a:p>
            <a:pPr algn="ctr">
              <a:defRPr/>
            </a:pPr>
            <a:r>
              <a:rPr lang="en-US" b="1" dirty="0">
                <a:solidFill>
                  <a:srgbClr val="D9D9D9"/>
                </a:solidFill>
                <a:latin typeface="+mn-lt"/>
                <a:ea typeface="ＭＳ Ｐゴシック" pitchFamily="34" charset="-128"/>
                <a:cs typeface="ＭＳ Ｐゴシック" charset="-128"/>
              </a:rPr>
              <a:t>Lesson 1:  </a:t>
            </a:r>
            <a:r>
              <a:rPr lang="en-US" b="1" dirty="0" smtClean="0">
                <a:solidFill>
                  <a:srgbClr val="D9D9D9"/>
                </a:solidFill>
                <a:latin typeface="+mn-lt"/>
                <a:ea typeface="ＭＳ Ｐゴシック" pitchFamily="34" charset="-128"/>
                <a:cs typeface="ＭＳ Ｐゴシック" charset="-128"/>
              </a:rPr>
              <a:t>Types of Military </a:t>
            </a:r>
            <a:r>
              <a:rPr lang="en-US" b="1" dirty="0">
                <a:solidFill>
                  <a:srgbClr val="D9D9D9"/>
                </a:solidFill>
                <a:latin typeface="+mn-lt"/>
                <a:ea typeface="ＭＳ Ｐゴシック" pitchFamily="34" charset="-128"/>
                <a:cs typeface="ＭＳ Ｐゴシック" charset="-128"/>
              </a:rPr>
              <a:t>Response and Integration of Military Support</a:t>
            </a:r>
          </a:p>
        </p:txBody>
      </p:sp>
      <p:sp>
        <p:nvSpPr>
          <p:cNvPr id="5" name="Slide Number Placeholder 5"/>
          <p:cNvSpPr>
            <a:spLocks noGrp="1"/>
          </p:cNvSpPr>
          <p:nvPr>
            <p:ph type="sldNum" sz="quarter" idx="11"/>
          </p:nvPr>
        </p:nvSpPr>
        <p:spPr/>
        <p:txBody>
          <a:bodyPr/>
          <a:lstStyle/>
          <a:p>
            <a:pPr>
              <a:defRPr/>
            </a:pPr>
            <a:fld id="{AE8E06DE-B98A-49D6-8FA5-3A4A55EEF936}" type="slidenum">
              <a:rPr lang="en-US" b="1" smtClean="0">
                <a:solidFill>
                  <a:srgbClr val="D9D9D9"/>
                </a:solidFill>
                <a:latin typeface="+mn-lt"/>
                <a:ea typeface="ＭＳ Ｐゴシック" pitchFamily="34" charset="-128"/>
                <a:cs typeface="ＭＳ Ｐゴシック" charset="-128"/>
              </a:rPr>
              <a:pPr>
                <a:defRPr/>
              </a:pPr>
              <a:t>4</a:t>
            </a:fld>
            <a:endParaRPr lang="en-US" b="1" dirty="0" smtClean="0">
              <a:solidFill>
                <a:srgbClr val="D9D9D9"/>
              </a:solidFill>
              <a:latin typeface="+mn-lt"/>
              <a:ea typeface="ＭＳ Ｐゴシック" pitchFamily="34" charset="-128"/>
              <a:cs typeface="ＭＳ Ｐゴシック" charset="-128"/>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p:cNvSpPr>
          <p:nvPr>
            <p:ph type="title"/>
          </p:nvPr>
        </p:nvSpPr>
        <p:spPr>
          <a:xfrm>
            <a:off x="457200" y="1201738"/>
            <a:ext cx="8229600" cy="601662"/>
          </a:xfrm>
        </p:spPr>
        <p:txBody>
          <a:bodyPr/>
          <a:lstStyle/>
          <a:p>
            <a:pPr>
              <a:defRPr/>
            </a:pPr>
            <a:r>
              <a:rPr lang="en-US" sz="3000" dirty="0" smtClean="0">
                <a:solidFill>
                  <a:srgbClr val="D9D9D9"/>
                </a:solidFill>
                <a:latin typeface="+mn-lt"/>
                <a:ea typeface="ＭＳ Ｐゴシック" pitchFamily="34" charset="-128"/>
                <a:cs typeface="ＭＳ Ｐゴシック" charset="-128"/>
              </a:rPr>
              <a:t>U.S. Military Services</a:t>
            </a:r>
          </a:p>
        </p:txBody>
      </p:sp>
      <p:sp>
        <p:nvSpPr>
          <p:cNvPr id="46083" name="Rectangle 3"/>
          <p:cNvSpPr>
            <a:spLocks noGrp="1"/>
          </p:cNvSpPr>
          <p:nvPr>
            <p:ph idx="1"/>
          </p:nvPr>
        </p:nvSpPr>
        <p:spPr>
          <a:xfrm>
            <a:off x="457200" y="2041525"/>
            <a:ext cx="8229600" cy="2700338"/>
          </a:xfrm>
        </p:spPr>
        <p:txBody>
          <a:bodyPr/>
          <a:lstStyle/>
          <a:p>
            <a:r>
              <a:rPr lang="en-US" altLang="en-US" b="1" smtClean="0">
                <a:solidFill>
                  <a:srgbClr val="D9D9D9"/>
                </a:solidFill>
                <a:ea typeface="ＭＳ Ｐゴシック" pitchFamily="34" charset="-128"/>
              </a:rPr>
              <a:t>United States Army </a:t>
            </a:r>
          </a:p>
          <a:p>
            <a:r>
              <a:rPr lang="en-US" altLang="en-US" b="1" smtClean="0">
                <a:solidFill>
                  <a:srgbClr val="D9D9D9"/>
                </a:solidFill>
                <a:ea typeface="ＭＳ Ｐゴシック" pitchFamily="34" charset="-128"/>
              </a:rPr>
              <a:t>United States Navy </a:t>
            </a:r>
          </a:p>
          <a:p>
            <a:r>
              <a:rPr lang="en-US" altLang="en-US" b="1" smtClean="0">
                <a:solidFill>
                  <a:srgbClr val="D9D9D9"/>
                </a:solidFill>
                <a:ea typeface="ＭＳ Ｐゴシック" pitchFamily="34" charset="-128"/>
              </a:rPr>
              <a:t>United States Air Force </a:t>
            </a:r>
          </a:p>
          <a:p>
            <a:r>
              <a:rPr lang="en-US" altLang="en-US" b="1" smtClean="0">
                <a:solidFill>
                  <a:srgbClr val="D9D9D9"/>
                </a:solidFill>
                <a:ea typeface="ＭＳ Ｐゴシック" pitchFamily="34" charset="-128"/>
              </a:rPr>
              <a:t>United States Marine Corps </a:t>
            </a:r>
          </a:p>
          <a:p>
            <a:r>
              <a:rPr lang="en-US" altLang="en-US" b="1" smtClean="0">
                <a:solidFill>
                  <a:srgbClr val="D9D9D9"/>
                </a:solidFill>
                <a:ea typeface="ＭＳ Ｐゴシック" pitchFamily="34" charset="-128"/>
              </a:rPr>
              <a:t>United States Coast Guard </a:t>
            </a:r>
            <a:endParaRPr lang="en-US" altLang="en-US" smtClean="0"/>
          </a:p>
        </p:txBody>
      </p:sp>
      <p:sp>
        <p:nvSpPr>
          <p:cNvPr id="6" name="Footer Placeholder 5"/>
          <p:cNvSpPr>
            <a:spLocks noGrp="1"/>
          </p:cNvSpPr>
          <p:nvPr>
            <p:ph type="ftr" sz="quarter" idx="10"/>
          </p:nvPr>
        </p:nvSpPr>
        <p:spPr>
          <a:xfrm>
            <a:off x="1360488" y="6492875"/>
            <a:ext cx="6423025" cy="365125"/>
          </a:xfrm>
        </p:spPr>
        <p:txBody>
          <a:bodyPr/>
          <a:lstStyle/>
          <a:p>
            <a:pPr algn="ctr">
              <a:defRPr/>
            </a:pPr>
            <a:r>
              <a:rPr lang="en-US" b="1" dirty="0">
                <a:solidFill>
                  <a:srgbClr val="D9D9D9"/>
                </a:solidFill>
                <a:latin typeface="+mn-lt"/>
                <a:ea typeface="ＭＳ Ｐゴシック" pitchFamily="34" charset="-128"/>
                <a:cs typeface="ＭＳ Ｐゴシック" charset="-128"/>
              </a:rPr>
              <a:t>Lesson </a:t>
            </a:r>
            <a:r>
              <a:rPr lang="en-US" b="1" dirty="0" smtClean="0">
                <a:solidFill>
                  <a:srgbClr val="D9D9D9"/>
                </a:solidFill>
                <a:latin typeface="+mn-lt"/>
                <a:ea typeface="ＭＳ Ｐゴシック" pitchFamily="34" charset="-128"/>
                <a:cs typeface="ＭＳ Ｐゴシック" charset="-128"/>
              </a:rPr>
              <a:t>2:  Military Resources and Capabilities</a:t>
            </a:r>
            <a:endParaRPr lang="en-US" b="1" dirty="0">
              <a:solidFill>
                <a:srgbClr val="D9D9D9"/>
              </a:solidFill>
              <a:latin typeface="+mn-lt"/>
              <a:ea typeface="ＭＳ Ｐゴシック" pitchFamily="34" charset="-128"/>
              <a:cs typeface="ＭＳ Ｐゴシック" charset="-128"/>
            </a:endParaRPr>
          </a:p>
        </p:txBody>
      </p:sp>
      <p:sp>
        <p:nvSpPr>
          <p:cNvPr id="5" name="Slide Number Placeholder 5"/>
          <p:cNvSpPr>
            <a:spLocks noGrp="1"/>
          </p:cNvSpPr>
          <p:nvPr>
            <p:ph type="sldNum" sz="quarter" idx="11"/>
          </p:nvPr>
        </p:nvSpPr>
        <p:spPr/>
        <p:txBody>
          <a:bodyPr/>
          <a:lstStyle/>
          <a:p>
            <a:pPr>
              <a:defRPr/>
            </a:pPr>
            <a:fld id="{C81832DD-C6CF-4867-9DD2-85CC3A99F0B9}" type="slidenum">
              <a:rPr lang="en-US" b="1" smtClean="0">
                <a:solidFill>
                  <a:srgbClr val="D9D9D9"/>
                </a:solidFill>
                <a:latin typeface="+mn-lt"/>
                <a:ea typeface="ＭＳ Ｐゴシック" pitchFamily="34" charset="-128"/>
                <a:cs typeface="ＭＳ Ｐゴシック" charset="-128"/>
              </a:rPr>
              <a:pPr>
                <a:defRPr/>
              </a:pPr>
              <a:t>40</a:t>
            </a:fld>
            <a:endParaRPr lang="en-US" b="1" dirty="0" smtClean="0">
              <a:solidFill>
                <a:srgbClr val="D9D9D9"/>
              </a:solidFill>
              <a:latin typeface="+mn-lt"/>
              <a:ea typeface="ＭＳ Ｐゴシック" pitchFamily="34" charset="-128"/>
              <a:cs typeface="ＭＳ Ｐゴシック" charset="-128"/>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p:cNvSpPr>
          <p:nvPr>
            <p:ph type="title"/>
          </p:nvPr>
        </p:nvSpPr>
        <p:spPr>
          <a:xfrm>
            <a:off x="457200" y="1222375"/>
            <a:ext cx="8229600" cy="571500"/>
          </a:xfrm>
        </p:spPr>
        <p:txBody>
          <a:bodyPr/>
          <a:lstStyle/>
          <a:p>
            <a:pPr>
              <a:defRPr/>
            </a:pPr>
            <a:r>
              <a:rPr lang="en-US" sz="3000" dirty="0" smtClean="0">
                <a:solidFill>
                  <a:srgbClr val="D9D9D9"/>
                </a:solidFill>
                <a:latin typeface="+mn-lt"/>
                <a:ea typeface="ＭＳ Ｐゴシック" pitchFamily="34" charset="-128"/>
                <a:cs typeface="ＭＳ Ｐゴシック" charset="-128"/>
              </a:rPr>
              <a:t>Military Culture</a:t>
            </a:r>
          </a:p>
        </p:txBody>
      </p:sp>
      <p:sp>
        <p:nvSpPr>
          <p:cNvPr id="47107" name="Rectangle 3"/>
          <p:cNvSpPr>
            <a:spLocks noGrp="1"/>
          </p:cNvSpPr>
          <p:nvPr>
            <p:ph idx="1"/>
          </p:nvPr>
        </p:nvSpPr>
        <p:spPr>
          <a:xfrm>
            <a:off x="457200" y="2041525"/>
            <a:ext cx="8229600" cy="1509713"/>
          </a:xfrm>
        </p:spPr>
        <p:txBody>
          <a:bodyPr/>
          <a:lstStyle/>
          <a:p>
            <a:pPr marL="0" indent="0">
              <a:buFont typeface="Arial" charset="0"/>
              <a:buNone/>
            </a:pPr>
            <a:r>
              <a:rPr lang="en-US" altLang="en-US" b="1" smtClean="0">
                <a:solidFill>
                  <a:srgbClr val="D9D9D9"/>
                </a:solidFill>
                <a:ea typeface="ＭＳ Ｐゴシック" pitchFamily="34" charset="-128"/>
              </a:rPr>
              <a:t>Each of the services has a generalized culture, but there are notable exceptions.</a:t>
            </a:r>
            <a:endParaRPr lang="en-US" altLang="en-US" smtClean="0"/>
          </a:p>
        </p:txBody>
      </p:sp>
      <p:sp>
        <p:nvSpPr>
          <p:cNvPr id="6" name="Footer Placeholder 5"/>
          <p:cNvSpPr>
            <a:spLocks noGrp="1"/>
          </p:cNvSpPr>
          <p:nvPr>
            <p:ph type="ftr" sz="quarter" idx="10"/>
          </p:nvPr>
        </p:nvSpPr>
        <p:spPr>
          <a:xfrm>
            <a:off x="1360488" y="6492875"/>
            <a:ext cx="6423025" cy="365125"/>
          </a:xfrm>
        </p:spPr>
        <p:txBody>
          <a:bodyPr/>
          <a:lstStyle/>
          <a:p>
            <a:pPr algn="ctr">
              <a:defRPr/>
            </a:pPr>
            <a:r>
              <a:rPr lang="en-US" b="1" dirty="0">
                <a:solidFill>
                  <a:srgbClr val="D9D9D9"/>
                </a:solidFill>
                <a:latin typeface="+mn-lt"/>
                <a:ea typeface="ＭＳ Ｐゴシック" pitchFamily="34" charset="-128"/>
                <a:cs typeface="ＭＳ Ｐゴシック" charset="-128"/>
              </a:rPr>
              <a:t>Lesson </a:t>
            </a:r>
            <a:r>
              <a:rPr lang="en-US" b="1" dirty="0" smtClean="0">
                <a:solidFill>
                  <a:srgbClr val="D9D9D9"/>
                </a:solidFill>
                <a:latin typeface="+mn-lt"/>
                <a:ea typeface="ＭＳ Ｐゴシック" pitchFamily="34" charset="-128"/>
                <a:cs typeface="ＭＳ Ｐゴシック" charset="-128"/>
              </a:rPr>
              <a:t>2:  Military Resources and Capabilities</a:t>
            </a:r>
            <a:endParaRPr lang="en-US" b="1" dirty="0">
              <a:solidFill>
                <a:srgbClr val="D9D9D9"/>
              </a:solidFill>
              <a:latin typeface="+mn-lt"/>
              <a:ea typeface="ＭＳ Ｐゴシック" pitchFamily="34" charset="-128"/>
              <a:cs typeface="ＭＳ Ｐゴシック" charset="-128"/>
            </a:endParaRPr>
          </a:p>
        </p:txBody>
      </p:sp>
      <p:sp>
        <p:nvSpPr>
          <p:cNvPr id="5" name="Slide Number Placeholder 5"/>
          <p:cNvSpPr>
            <a:spLocks noGrp="1"/>
          </p:cNvSpPr>
          <p:nvPr>
            <p:ph type="sldNum" sz="quarter" idx="11"/>
          </p:nvPr>
        </p:nvSpPr>
        <p:spPr/>
        <p:txBody>
          <a:bodyPr/>
          <a:lstStyle/>
          <a:p>
            <a:pPr>
              <a:defRPr/>
            </a:pPr>
            <a:fld id="{3441FD01-B531-46FF-AFE0-EFA3AC56CC89}" type="slidenum">
              <a:rPr lang="en-US" b="1" smtClean="0">
                <a:solidFill>
                  <a:srgbClr val="D9D9D9"/>
                </a:solidFill>
                <a:latin typeface="+mn-lt"/>
                <a:ea typeface="ＭＳ Ｐゴシック" pitchFamily="34" charset="-128"/>
                <a:cs typeface="ＭＳ Ｐゴシック" charset="-128"/>
              </a:rPr>
              <a:pPr>
                <a:defRPr/>
              </a:pPr>
              <a:t>41</a:t>
            </a:fld>
            <a:endParaRPr lang="en-US" b="1" dirty="0" smtClean="0">
              <a:solidFill>
                <a:srgbClr val="D9D9D9"/>
              </a:solidFill>
              <a:latin typeface="+mn-lt"/>
              <a:ea typeface="ＭＳ Ｐゴシック" pitchFamily="34" charset="-128"/>
              <a:cs typeface="ＭＳ Ｐゴシック" charset="-128"/>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p:cNvSpPr>
          <p:nvPr>
            <p:ph type="title"/>
          </p:nvPr>
        </p:nvSpPr>
        <p:spPr>
          <a:xfrm>
            <a:off x="457200" y="1214438"/>
            <a:ext cx="8229600" cy="582612"/>
          </a:xfrm>
        </p:spPr>
        <p:txBody>
          <a:bodyPr/>
          <a:lstStyle/>
          <a:p>
            <a:pPr>
              <a:defRPr/>
            </a:pPr>
            <a:r>
              <a:rPr lang="en-US" sz="3000" dirty="0" smtClean="0">
                <a:solidFill>
                  <a:srgbClr val="D9D9D9"/>
                </a:solidFill>
                <a:latin typeface="+mn-lt"/>
                <a:ea typeface="ＭＳ Ｐゴシック" pitchFamily="34" charset="-128"/>
                <a:cs typeface="ＭＳ Ｐゴシック" charset="-128"/>
              </a:rPr>
              <a:t>Activity:  Military Culture</a:t>
            </a:r>
          </a:p>
        </p:txBody>
      </p:sp>
      <p:pic>
        <p:nvPicPr>
          <p:cNvPr id="48131" name="Content Placeholder 6" descr="Army logo, Air Force logo, Navy logo, Marine Corps logo, Coast Guard logo."/>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3286125" y="2330450"/>
            <a:ext cx="2571750" cy="3429000"/>
          </a:xfrm>
        </p:spPr>
      </p:pic>
      <p:sp>
        <p:nvSpPr>
          <p:cNvPr id="9" name="Footer Placeholder 5"/>
          <p:cNvSpPr>
            <a:spLocks noGrp="1"/>
          </p:cNvSpPr>
          <p:nvPr>
            <p:ph type="ftr" sz="quarter" idx="10"/>
          </p:nvPr>
        </p:nvSpPr>
        <p:spPr>
          <a:xfrm>
            <a:off x="1360488" y="6492875"/>
            <a:ext cx="6423025" cy="365125"/>
          </a:xfrm>
        </p:spPr>
        <p:txBody>
          <a:bodyPr/>
          <a:lstStyle/>
          <a:p>
            <a:pPr algn="ctr">
              <a:defRPr/>
            </a:pPr>
            <a:r>
              <a:rPr lang="en-US" b="1" dirty="0">
                <a:solidFill>
                  <a:srgbClr val="D9D9D9"/>
                </a:solidFill>
                <a:latin typeface="+mn-lt"/>
                <a:ea typeface="ＭＳ Ｐゴシック" pitchFamily="34" charset="-128"/>
                <a:cs typeface="ＭＳ Ｐゴシック" charset="-128"/>
              </a:rPr>
              <a:t>Lesson </a:t>
            </a:r>
            <a:r>
              <a:rPr lang="en-US" b="1" dirty="0" smtClean="0">
                <a:solidFill>
                  <a:srgbClr val="D9D9D9"/>
                </a:solidFill>
                <a:latin typeface="+mn-lt"/>
                <a:ea typeface="ＭＳ Ｐゴシック" pitchFamily="34" charset="-128"/>
                <a:cs typeface="ＭＳ Ｐゴシック" charset="-128"/>
              </a:rPr>
              <a:t>2:  Military Resources and Capabilities</a:t>
            </a:r>
            <a:endParaRPr lang="en-US" b="1" dirty="0">
              <a:solidFill>
                <a:srgbClr val="D9D9D9"/>
              </a:solidFill>
              <a:latin typeface="+mn-lt"/>
              <a:ea typeface="ＭＳ Ｐゴシック" pitchFamily="34" charset="-128"/>
              <a:cs typeface="ＭＳ Ｐゴシック" charset="-128"/>
            </a:endParaRPr>
          </a:p>
        </p:txBody>
      </p:sp>
      <p:sp>
        <p:nvSpPr>
          <p:cNvPr id="5" name="Slide Number Placeholder 5"/>
          <p:cNvSpPr>
            <a:spLocks noGrp="1"/>
          </p:cNvSpPr>
          <p:nvPr>
            <p:ph type="sldNum" sz="quarter" idx="11"/>
          </p:nvPr>
        </p:nvSpPr>
        <p:spPr/>
        <p:txBody>
          <a:bodyPr/>
          <a:lstStyle/>
          <a:p>
            <a:pPr>
              <a:defRPr/>
            </a:pPr>
            <a:fld id="{AF39C7FC-5452-41D9-9CC7-17C1B3D1BFFA}" type="slidenum">
              <a:rPr lang="en-US" b="1" smtClean="0">
                <a:solidFill>
                  <a:srgbClr val="D9D9D9"/>
                </a:solidFill>
                <a:latin typeface="+mn-lt"/>
                <a:ea typeface="ＭＳ Ｐゴシック" pitchFamily="34" charset="-128"/>
                <a:cs typeface="ＭＳ Ｐゴシック" charset="-128"/>
              </a:rPr>
              <a:pPr>
                <a:defRPr/>
              </a:pPr>
              <a:t>42</a:t>
            </a:fld>
            <a:endParaRPr lang="en-US" b="1" dirty="0" smtClean="0">
              <a:solidFill>
                <a:srgbClr val="D9D9D9"/>
              </a:solidFill>
              <a:latin typeface="+mn-lt"/>
              <a:ea typeface="ＭＳ Ｐゴシック" pitchFamily="34" charset="-128"/>
              <a:cs typeface="ＭＳ Ｐゴシック" charset="-128"/>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p:cNvSpPr>
          <p:nvPr>
            <p:ph type="title"/>
          </p:nvPr>
        </p:nvSpPr>
        <p:spPr>
          <a:xfrm>
            <a:off x="457200" y="1255713"/>
            <a:ext cx="8229600" cy="923925"/>
          </a:xfrm>
        </p:spPr>
        <p:txBody>
          <a:bodyPr/>
          <a:lstStyle/>
          <a:p>
            <a:pPr>
              <a:defRPr/>
            </a:pPr>
            <a:r>
              <a:rPr lang="en-US" sz="3000" dirty="0" smtClean="0">
                <a:solidFill>
                  <a:srgbClr val="D9D9D9"/>
                </a:solidFill>
                <a:latin typeface="+mn-lt"/>
                <a:ea typeface="ＭＳ Ｐゴシック" pitchFamily="34" charset="-128"/>
                <a:cs typeface="ＭＳ Ｐゴシック" charset="-128"/>
              </a:rPr>
              <a:t>Federal Executive Department Control of the U.S. Military Services</a:t>
            </a:r>
          </a:p>
        </p:txBody>
      </p:sp>
      <p:sp>
        <p:nvSpPr>
          <p:cNvPr id="7" name="Footer Placeholder 5"/>
          <p:cNvSpPr>
            <a:spLocks noGrp="1"/>
          </p:cNvSpPr>
          <p:nvPr>
            <p:ph type="ftr" sz="quarter" idx="10"/>
          </p:nvPr>
        </p:nvSpPr>
        <p:spPr/>
        <p:txBody>
          <a:bodyPr/>
          <a:lstStyle/>
          <a:p>
            <a:pPr algn="ctr">
              <a:defRPr/>
            </a:pPr>
            <a:r>
              <a:rPr lang="en-US" b="1" dirty="0">
                <a:solidFill>
                  <a:srgbClr val="D9D9D9"/>
                </a:solidFill>
                <a:latin typeface="+mn-lt"/>
                <a:ea typeface="ＭＳ Ｐゴシック" pitchFamily="34" charset="-128"/>
                <a:cs typeface="ＭＳ Ｐゴシック" charset="-128"/>
              </a:rPr>
              <a:t>Lesson </a:t>
            </a:r>
            <a:r>
              <a:rPr lang="en-US" b="1" dirty="0" smtClean="0">
                <a:solidFill>
                  <a:srgbClr val="D9D9D9"/>
                </a:solidFill>
                <a:latin typeface="+mn-lt"/>
                <a:ea typeface="ＭＳ Ｐゴシック" pitchFamily="34" charset="-128"/>
                <a:cs typeface="ＭＳ Ｐゴシック" charset="-128"/>
              </a:rPr>
              <a:t>2:  Military Resources and Capabilities</a:t>
            </a:r>
            <a:endParaRPr lang="en-US" b="1" dirty="0">
              <a:solidFill>
                <a:srgbClr val="D9D9D9"/>
              </a:solidFill>
              <a:latin typeface="+mn-lt"/>
              <a:ea typeface="ＭＳ Ｐゴシック" pitchFamily="34" charset="-128"/>
              <a:cs typeface="ＭＳ Ｐゴシック" charset="-128"/>
            </a:endParaRPr>
          </a:p>
        </p:txBody>
      </p:sp>
      <p:sp>
        <p:nvSpPr>
          <p:cNvPr id="5" name="Slide Number Placeholder 5"/>
          <p:cNvSpPr>
            <a:spLocks noGrp="1"/>
          </p:cNvSpPr>
          <p:nvPr>
            <p:ph type="sldNum" sz="quarter" idx="11"/>
          </p:nvPr>
        </p:nvSpPr>
        <p:spPr/>
        <p:txBody>
          <a:bodyPr/>
          <a:lstStyle/>
          <a:p>
            <a:pPr>
              <a:defRPr/>
            </a:pPr>
            <a:fld id="{DFDAF0DC-10DF-46B9-82A8-9868F642BC40}" type="slidenum">
              <a:rPr lang="en-US" b="1" smtClean="0">
                <a:solidFill>
                  <a:srgbClr val="D9D9D9"/>
                </a:solidFill>
                <a:latin typeface="+mn-lt"/>
                <a:ea typeface="ＭＳ Ｐゴシック" pitchFamily="34" charset="-128"/>
                <a:cs typeface="ＭＳ Ｐゴシック" charset="-128"/>
              </a:rPr>
              <a:pPr>
                <a:defRPr/>
              </a:pPr>
              <a:t>43</a:t>
            </a:fld>
            <a:endParaRPr lang="en-US" b="1" dirty="0" smtClean="0">
              <a:solidFill>
                <a:srgbClr val="D9D9D9"/>
              </a:solidFill>
              <a:latin typeface="+mn-lt"/>
              <a:ea typeface="ＭＳ Ｐゴシック" pitchFamily="34" charset="-128"/>
              <a:cs typeface="ＭＳ Ｐゴシック" charset="-128"/>
            </a:endParaRPr>
          </a:p>
        </p:txBody>
      </p:sp>
      <p:graphicFrame>
        <p:nvGraphicFramePr>
          <p:cNvPr id="6" name="Table 5"/>
          <p:cNvGraphicFramePr>
            <a:graphicFrameLocks noGrp="1"/>
          </p:cNvGraphicFramePr>
          <p:nvPr>
            <p:extLst>
              <p:ext uri="{D42A27DB-BD31-4B8C-83A1-F6EECF244321}">
                <p14:modId xmlns:p14="http://schemas.microsoft.com/office/powerpoint/2010/main" val="3169323376"/>
              </p:ext>
            </p:extLst>
          </p:nvPr>
        </p:nvGraphicFramePr>
        <p:xfrm>
          <a:off x="520700" y="2553586"/>
          <a:ext cx="8102600" cy="3048000"/>
        </p:xfrm>
        <a:graphic>
          <a:graphicData uri="http://schemas.openxmlformats.org/drawingml/2006/table">
            <a:tbl>
              <a:tblPr>
                <a:tableStyleId>{5C22544A-7EE6-4342-B048-85BDC9FD1C3A}</a:tableStyleId>
              </a:tblPr>
              <a:tblGrid>
                <a:gridCol w="2857500"/>
                <a:gridCol w="5245100"/>
              </a:tblGrid>
              <a:tr h="942975">
                <a:tc>
                  <a:txBody>
                    <a:bodyPr/>
                    <a:lstStyle/>
                    <a:p>
                      <a:pPr algn="ctr" fontAlgn="ctr"/>
                      <a:r>
                        <a:rPr lang="en-US" sz="2800" u="none" strike="noStrike" dirty="0">
                          <a:effectLst/>
                        </a:rPr>
                        <a:t>Department of Defense</a:t>
                      </a:r>
                      <a:endParaRPr lang="en-US" sz="2800" b="1" i="0" u="none" strike="noStrike" dirty="0">
                        <a:solidFill>
                          <a:srgbClr val="FFFFFF"/>
                        </a:solidFill>
                        <a:effectLst/>
                        <a:latin typeface="Calibri"/>
                      </a:endParaRPr>
                    </a:p>
                  </a:txBody>
                  <a:tcPr marL="0" marR="0" marT="0" marB="0" anchor="ctr"/>
                </a:tc>
                <a:tc>
                  <a:txBody>
                    <a:bodyPr/>
                    <a:lstStyle/>
                    <a:p>
                      <a:pPr algn="ctr" fontAlgn="ctr"/>
                      <a:r>
                        <a:rPr lang="en-US" sz="2800" u="none" strike="noStrike" dirty="0">
                          <a:effectLst/>
                        </a:rPr>
                        <a:t>Department of Homeland Security</a:t>
                      </a:r>
                      <a:endParaRPr lang="en-US" sz="2800" b="1" i="0" u="none" strike="noStrike" dirty="0">
                        <a:solidFill>
                          <a:srgbClr val="FFFFFF"/>
                        </a:solidFill>
                        <a:effectLst/>
                        <a:latin typeface="Calibri"/>
                      </a:endParaRPr>
                    </a:p>
                  </a:txBody>
                  <a:tcPr marL="0" marR="0" marT="0" marB="0" anchor="ctr"/>
                </a:tc>
              </a:tr>
              <a:tr h="466725">
                <a:tc>
                  <a:txBody>
                    <a:bodyPr/>
                    <a:lstStyle/>
                    <a:p>
                      <a:pPr algn="ctr" fontAlgn="b"/>
                      <a:r>
                        <a:rPr lang="en-US" sz="2800" u="none" strike="noStrike">
                          <a:effectLst/>
                        </a:rPr>
                        <a:t>Army</a:t>
                      </a:r>
                      <a:endParaRPr lang="en-US" sz="2800" b="0" i="0" u="none" strike="noStrike">
                        <a:solidFill>
                          <a:srgbClr val="404040"/>
                        </a:solidFill>
                        <a:effectLst/>
                        <a:latin typeface="Calibri"/>
                      </a:endParaRPr>
                    </a:p>
                  </a:txBody>
                  <a:tcPr marL="0" marR="0" marT="0" marB="0" anchor="b"/>
                </a:tc>
                <a:tc>
                  <a:txBody>
                    <a:bodyPr/>
                    <a:lstStyle/>
                    <a:p>
                      <a:pPr algn="ctr" fontAlgn="b"/>
                      <a:r>
                        <a:rPr lang="en-US" sz="2800" u="none" strike="noStrike">
                          <a:effectLst/>
                        </a:rPr>
                        <a:t>Coast Guard</a:t>
                      </a:r>
                      <a:endParaRPr lang="en-US" sz="2800" b="0" i="0" u="none" strike="noStrike">
                        <a:solidFill>
                          <a:srgbClr val="404040"/>
                        </a:solidFill>
                        <a:effectLst/>
                        <a:latin typeface="Calibri"/>
                      </a:endParaRPr>
                    </a:p>
                  </a:txBody>
                  <a:tcPr marL="0" marR="0" marT="0" marB="0" anchor="b"/>
                </a:tc>
              </a:tr>
              <a:tr h="561975">
                <a:tc>
                  <a:txBody>
                    <a:bodyPr/>
                    <a:lstStyle/>
                    <a:p>
                      <a:pPr algn="ctr" fontAlgn="b"/>
                      <a:r>
                        <a:rPr lang="en-US" sz="2800" u="none" strike="noStrike">
                          <a:effectLst/>
                        </a:rPr>
                        <a:t>Navy</a:t>
                      </a:r>
                      <a:endParaRPr lang="en-US" sz="2800" b="0" i="0" u="none" strike="noStrike">
                        <a:solidFill>
                          <a:srgbClr val="404040"/>
                        </a:solidFill>
                        <a:effectLst/>
                        <a:latin typeface="Calibri"/>
                      </a:endParaRPr>
                    </a:p>
                  </a:txBody>
                  <a:tcPr marL="0" marR="0" marT="0" marB="0" anchor="b"/>
                </a:tc>
                <a:tc>
                  <a:txBody>
                    <a:bodyPr/>
                    <a:lstStyle/>
                    <a:p>
                      <a:pPr algn="ctr" fontAlgn="b"/>
                      <a:r>
                        <a:rPr lang="en-US" sz="2800" u="none" strike="noStrike">
                          <a:effectLst/>
                        </a:rPr>
                        <a:t> </a:t>
                      </a:r>
                      <a:endParaRPr lang="en-US" sz="2800" b="0" i="0" u="none" strike="noStrike">
                        <a:solidFill>
                          <a:srgbClr val="404040"/>
                        </a:solidFill>
                        <a:effectLst/>
                        <a:latin typeface="Calibri"/>
                      </a:endParaRPr>
                    </a:p>
                  </a:txBody>
                  <a:tcPr marL="0" marR="0" marT="0" marB="0" anchor="b"/>
                </a:tc>
              </a:tr>
              <a:tr h="523875">
                <a:tc>
                  <a:txBody>
                    <a:bodyPr/>
                    <a:lstStyle/>
                    <a:p>
                      <a:pPr algn="ctr" fontAlgn="b"/>
                      <a:r>
                        <a:rPr lang="en-US" sz="2800" u="none" strike="noStrike">
                          <a:effectLst/>
                        </a:rPr>
                        <a:t>Air Force</a:t>
                      </a:r>
                      <a:endParaRPr lang="en-US" sz="2800" b="0" i="0" u="none" strike="noStrike">
                        <a:solidFill>
                          <a:srgbClr val="404040"/>
                        </a:solidFill>
                        <a:effectLst/>
                        <a:latin typeface="Calibri"/>
                      </a:endParaRPr>
                    </a:p>
                  </a:txBody>
                  <a:tcPr marL="0" marR="0" marT="0" marB="0" anchor="b"/>
                </a:tc>
                <a:tc>
                  <a:txBody>
                    <a:bodyPr/>
                    <a:lstStyle/>
                    <a:p>
                      <a:pPr algn="ctr" fontAlgn="b"/>
                      <a:r>
                        <a:rPr lang="en-US" sz="2800" u="none" strike="noStrike">
                          <a:effectLst/>
                        </a:rPr>
                        <a:t> </a:t>
                      </a:r>
                      <a:endParaRPr lang="en-US" sz="2800" b="0" i="0" u="none" strike="noStrike">
                        <a:solidFill>
                          <a:srgbClr val="404040"/>
                        </a:solidFill>
                        <a:effectLst/>
                        <a:latin typeface="Calibri"/>
                      </a:endParaRPr>
                    </a:p>
                  </a:txBody>
                  <a:tcPr marL="0" marR="0" marT="0" marB="0" anchor="b"/>
                </a:tc>
              </a:tr>
              <a:tr h="552450">
                <a:tc>
                  <a:txBody>
                    <a:bodyPr/>
                    <a:lstStyle/>
                    <a:p>
                      <a:pPr algn="ctr" fontAlgn="b"/>
                      <a:r>
                        <a:rPr lang="en-US" sz="2800" u="none" strike="noStrike">
                          <a:effectLst/>
                        </a:rPr>
                        <a:t>Marines</a:t>
                      </a:r>
                      <a:endParaRPr lang="en-US" sz="2800" b="0" i="0" u="none" strike="noStrike">
                        <a:solidFill>
                          <a:srgbClr val="404040"/>
                        </a:solidFill>
                        <a:effectLst/>
                        <a:latin typeface="Calibri"/>
                      </a:endParaRPr>
                    </a:p>
                  </a:txBody>
                  <a:tcPr marL="0" marR="0" marT="0" marB="0" anchor="b"/>
                </a:tc>
                <a:tc>
                  <a:txBody>
                    <a:bodyPr/>
                    <a:lstStyle/>
                    <a:p>
                      <a:pPr algn="ctr" fontAlgn="b"/>
                      <a:r>
                        <a:rPr lang="en-US" sz="2800" u="none" strike="noStrike" dirty="0">
                          <a:effectLst/>
                        </a:rPr>
                        <a:t> </a:t>
                      </a:r>
                      <a:endParaRPr lang="en-US" sz="2800" b="0" i="0" u="none" strike="noStrike" dirty="0">
                        <a:solidFill>
                          <a:srgbClr val="404040"/>
                        </a:solidFill>
                        <a:effectLst/>
                        <a:latin typeface="Calibri"/>
                      </a:endParaRPr>
                    </a:p>
                  </a:txBody>
                  <a:tcPr marL="0" marR="0" marT="0" marB="0" anchor="b"/>
                </a:tc>
              </a:tr>
            </a:tbl>
          </a:graphicData>
        </a:graphic>
      </p:graphicFrame>
      <p:pic>
        <p:nvPicPr>
          <p:cNvPr id="4916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113" y="2553255"/>
            <a:ext cx="8105775" cy="305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p:cNvSpPr>
          <p:nvPr>
            <p:ph type="title"/>
          </p:nvPr>
        </p:nvSpPr>
        <p:spPr>
          <a:xfrm>
            <a:off x="457200" y="1201738"/>
            <a:ext cx="8229600" cy="601662"/>
          </a:xfrm>
        </p:spPr>
        <p:txBody>
          <a:bodyPr/>
          <a:lstStyle/>
          <a:p>
            <a:pPr>
              <a:defRPr/>
            </a:pPr>
            <a:r>
              <a:rPr lang="en-US" sz="3000" dirty="0" smtClean="0">
                <a:solidFill>
                  <a:srgbClr val="D9D9D9"/>
                </a:solidFill>
                <a:latin typeface="+mn-lt"/>
                <a:ea typeface="ＭＳ Ｐゴシック" pitchFamily="34" charset="-128"/>
                <a:cs typeface="ＭＳ Ｐゴシック" charset="-128"/>
              </a:rPr>
              <a:t>U.S. Army Corps of Engineers</a:t>
            </a:r>
          </a:p>
        </p:txBody>
      </p:sp>
      <p:sp>
        <p:nvSpPr>
          <p:cNvPr id="50179" name="Rectangle 3"/>
          <p:cNvSpPr>
            <a:spLocks noGrp="1"/>
          </p:cNvSpPr>
          <p:nvPr>
            <p:ph idx="1"/>
          </p:nvPr>
        </p:nvSpPr>
        <p:spPr>
          <a:xfrm>
            <a:off x="457200" y="1935163"/>
            <a:ext cx="8229600" cy="2541587"/>
          </a:xfrm>
        </p:spPr>
        <p:txBody>
          <a:bodyPr/>
          <a:lstStyle/>
          <a:p>
            <a:r>
              <a:rPr lang="en-US" altLang="en-US" b="1" smtClean="0">
                <a:solidFill>
                  <a:srgbClr val="D9D9D9"/>
                </a:solidFill>
                <a:ea typeface="ＭＳ Ｐゴシック" pitchFamily="34" charset="-128"/>
              </a:rPr>
              <a:t>Part of the active Army as a major command </a:t>
            </a:r>
          </a:p>
          <a:p>
            <a:r>
              <a:rPr lang="en-US" altLang="en-US" b="1" smtClean="0">
                <a:solidFill>
                  <a:srgbClr val="D9D9D9"/>
                </a:solidFill>
                <a:ea typeface="ＭＳ Ｐゴシック" pitchFamily="34" charset="-128"/>
              </a:rPr>
              <a:t>Dual - purpose - civil works and military engineering programs </a:t>
            </a:r>
          </a:p>
          <a:p>
            <a:r>
              <a:rPr lang="en-US" altLang="en-US" b="1" smtClean="0">
                <a:solidFill>
                  <a:srgbClr val="D9D9D9"/>
                </a:solidFill>
                <a:ea typeface="ＭＳ Ｐゴシック" pitchFamily="34" charset="-128"/>
              </a:rPr>
              <a:t>Involved in public works related to the Nation’s waterways and coastal areas </a:t>
            </a:r>
          </a:p>
        </p:txBody>
      </p:sp>
      <p:sp>
        <p:nvSpPr>
          <p:cNvPr id="6" name="Footer Placeholder 5"/>
          <p:cNvSpPr>
            <a:spLocks noGrp="1"/>
          </p:cNvSpPr>
          <p:nvPr>
            <p:ph type="ftr" sz="quarter" idx="10"/>
          </p:nvPr>
        </p:nvSpPr>
        <p:spPr>
          <a:xfrm>
            <a:off x="1360488" y="6492875"/>
            <a:ext cx="6423025" cy="365125"/>
          </a:xfrm>
        </p:spPr>
        <p:txBody>
          <a:bodyPr/>
          <a:lstStyle/>
          <a:p>
            <a:pPr algn="ctr">
              <a:defRPr/>
            </a:pPr>
            <a:r>
              <a:rPr lang="en-US" b="1" dirty="0">
                <a:solidFill>
                  <a:srgbClr val="D9D9D9"/>
                </a:solidFill>
                <a:latin typeface="+mn-lt"/>
                <a:ea typeface="ＭＳ Ｐゴシック" pitchFamily="34" charset="-128"/>
                <a:cs typeface="ＭＳ Ｐゴシック" charset="-128"/>
              </a:rPr>
              <a:t>Lesson </a:t>
            </a:r>
            <a:r>
              <a:rPr lang="en-US" b="1" dirty="0" smtClean="0">
                <a:solidFill>
                  <a:srgbClr val="D9D9D9"/>
                </a:solidFill>
                <a:latin typeface="+mn-lt"/>
                <a:ea typeface="ＭＳ Ｐゴシック" pitchFamily="34" charset="-128"/>
                <a:cs typeface="ＭＳ Ｐゴシック" charset="-128"/>
              </a:rPr>
              <a:t>2:  Military Resources and Capabilities</a:t>
            </a:r>
            <a:endParaRPr lang="en-US" b="1" dirty="0">
              <a:solidFill>
                <a:srgbClr val="D9D9D9"/>
              </a:solidFill>
              <a:latin typeface="+mn-lt"/>
              <a:ea typeface="ＭＳ Ｐゴシック" pitchFamily="34" charset="-128"/>
              <a:cs typeface="ＭＳ Ｐゴシック" charset="-128"/>
            </a:endParaRPr>
          </a:p>
        </p:txBody>
      </p:sp>
      <p:sp>
        <p:nvSpPr>
          <p:cNvPr id="5" name="Slide Number Placeholder 5"/>
          <p:cNvSpPr>
            <a:spLocks noGrp="1"/>
          </p:cNvSpPr>
          <p:nvPr>
            <p:ph type="sldNum" sz="quarter" idx="11"/>
          </p:nvPr>
        </p:nvSpPr>
        <p:spPr/>
        <p:txBody>
          <a:bodyPr/>
          <a:lstStyle/>
          <a:p>
            <a:pPr>
              <a:defRPr/>
            </a:pPr>
            <a:fld id="{34D1D3AF-63EA-4659-8B54-F87B30A35690}" type="slidenum">
              <a:rPr lang="en-US" b="1" smtClean="0">
                <a:solidFill>
                  <a:srgbClr val="D9D9D9"/>
                </a:solidFill>
                <a:latin typeface="+mn-lt"/>
                <a:ea typeface="ＭＳ Ｐゴシック" pitchFamily="34" charset="-128"/>
                <a:cs typeface="ＭＳ Ｐゴシック" charset="-128"/>
              </a:rPr>
              <a:pPr>
                <a:defRPr/>
              </a:pPr>
              <a:t>44</a:t>
            </a:fld>
            <a:endParaRPr lang="en-US" b="1" dirty="0" smtClean="0">
              <a:solidFill>
                <a:srgbClr val="D9D9D9"/>
              </a:solidFill>
              <a:latin typeface="+mn-lt"/>
              <a:ea typeface="ＭＳ Ｐゴシック" pitchFamily="34" charset="-128"/>
              <a:cs typeface="ＭＳ Ｐゴシック" charset="-128"/>
            </a:endParaRP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p:cNvSpPr>
          <p:nvPr>
            <p:ph type="title"/>
          </p:nvPr>
        </p:nvSpPr>
        <p:spPr>
          <a:xfrm>
            <a:off x="457200" y="1169988"/>
            <a:ext cx="8229600" cy="698500"/>
          </a:xfrm>
        </p:spPr>
        <p:txBody>
          <a:bodyPr/>
          <a:lstStyle/>
          <a:p>
            <a:pPr>
              <a:defRPr/>
            </a:pPr>
            <a:r>
              <a:rPr lang="en-US" sz="3000" dirty="0" smtClean="0">
                <a:solidFill>
                  <a:srgbClr val="D9D9D9"/>
                </a:solidFill>
                <a:latin typeface="+mn-lt"/>
                <a:ea typeface="ＭＳ Ｐゴシック" pitchFamily="34" charset="-128"/>
                <a:cs typeface="ＭＳ Ｐゴシック" charset="-128"/>
              </a:rPr>
              <a:t>Components of the U.S. Military Services</a:t>
            </a:r>
          </a:p>
        </p:txBody>
      </p:sp>
      <p:pic>
        <p:nvPicPr>
          <p:cNvPr id="51203" name="Content Placeholder 7" descr="Components of the US Military Services&#10;Table with 1 row and 3 columns.&#10;Column 1 header: Active Reserve.&#10;Column 2 header: Reserve.&#10;Column 3 header: National Guard.&#10;Row 1, column 1: all five services. Row 1, column 2: All five services. Row 1, column 3: Army and Air Force."/>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658813" y="2860675"/>
            <a:ext cx="7826375" cy="1755775"/>
          </a:xfrm>
        </p:spPr>
      </p:pic>
      <p:sp>
        <p:nvSpPr>
          <p:cNvPr id="7" name="Footer Placeholder 5"/>
          <p:cNvSpPr>
            <a:spLocks noGrp="1"/>
          </p:cNvSpPr>
          <p:nvPr>
            <p:ph type="ftr" sz="quarter" idx="10"/>
          </p:nvPr>
        </p:nvSpPr>
        <p:spPr>
          <a:xfrm>
            <a:off x="1360488" y="6492875"/>
            <a:ext cx="6423025" cy="365125"/>
          </a:xfrm>
        </p:spPr>
        <p:txBody>
          <a:bodyPr/>
          <a:lstStyle/>
          <a:p>
            <a:pPr algn="ctr">
              <a:defRPr/>
            </a:pPr>
            <a:r>
              <a:rPr lang="en-US" b="1" dirty="0">
                <a:solidFill>
                  <a:srgbClr val="D9D9D9"/>
                </a:solidFill>
                <a:latin typeface="+mn-lt"/>
                <a:ea typeface="ＭＳ Ｐゴシック" pitchFamily="34" charset="-128"/>
                <a:cs typeface="ＭＳ Ｐゴシック" charset="-128"/>
              </a:rPr>
              <a:t>Lesson </a:t>
            </a:r>
            <a:r>
              <a:rPr lang="en-US" b="1" dirty="0" smtClean="0">
                <a:solidFill>
                  <a:srgbClr val="D9D9D9"/>
                </a:solidFill>
                <a:latin typeface="+mn-lt"/>
                <a:ea typeface="ＭＳ Ｐゴシック" pitchFamily="34" charset="-128"/>
                <a:cs typeface="ＭＳ Ｐゴシック" charset="-128"/>
              </a:rPr>
              <a:t>2:  Military Resources and Capabilities</a:t>
            </a:r>
            <a:endParaRPr lang="en-US" b="1" dirty="0">
              <a:solidFill>
                <a:srgbClr val="D9D9D9"/>
              </a:solidFill>
              <a:latin typeface="+mn-lt"/>
              <a:ea typeface="ＭＳ Ｐゴシック" pitchFamily="34" charset="-128"/>
              <a:cs typeface="ＭＳ Ｐゴシック" charset="-128"/>
            </a:endParaRPr>
          </a:p>
        </p:txBody>
      </p:sp>
      <p:sp>
        <p:nvSpPr>
          <p:cNvPr id="5" name="Slide Number Placeholder 5"/>
          <p:cNvSpPr>
            <a:spLocks noGrp="1"/>
          </p:cNvSpPr>
          <p:nvPr>
            <p:ph type="sldNum" sz="quarter" idx="11"/>
          </p:nvPr>
        </p:nvSpPr>
        <p:spPr/>
        <p:txBody>
          <a:bodyPr/>
          <a:lstStyle/>
          <a:p>
            <a:pPr>
              <a:defRPr/>
            </a:pPr>
            <a:fld id="{982F641D-85AB-4AB9-A11C-DC7436208C54}" type="slidenum">
              <a:rPr lang="en-US" b="1" smtClean="0">
                <a:solidFill>
                  <a:srgbClr val="D9D9D9"/>
                </a:solidFill>
                <a:latin typeface="+mn-lt"/>
                <a:ea typeface="ＭＳ Ｐゴシック" pitchFamily="34" charset="-128"/>
                <a:cs typeface="ＭＳ Ｐゴシック" charset="-128"/>
              </a:rPr>
              <a:pPr>
                <a:defRPr/>
              </a:pPr>
              <a:t>45</a:t>
            </a:fld>
            <a:endParaRPr lang="en-US" b="1" dirty="0" smtClean="0">
              <a:solidFill>
                <a:srgbClr val="D9D9D9"/>
              </a:solidFill>
              <a:latin typeface="+mn-lt"/>
              <a:ea typeface="ＭＳ Ｐゴシック" pitchFamily="34" charset="-128"/>
              <a:cs typeface="ＭＳ Ｐゴシック" charset="-128"/>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p:cNvSpPr>
          <p:nvPr>
            <p:ph type="title"/>
          </p:nvPr>
        </p:nvSpPr>
        <p:spPr>
          <a:xfrm>
            <a:off x="457200" y="1201738"/>
            <a:ext cx="8229600" cy="644525"/>
          </a:xfrm>
        </p:spPr>
        <p:txBody>
          <a:bodyPr/>
          <a:lstStyle/>
          <a:p>
            <a:pPr>
              <a:defRPr/>
            </a:pPr>
            <a:r>
              <a:rPr lang="en-US" sz="3000" dirty="0" smtClean="0">
                <a:solidFill>
                  <a:srgbClr val="D9D9D9"/>
                </a:solidFill>
                <a:latin typeface="+mn-lt"/>
                <a:ea typeface="ＭＳ Ｐゴシック" pitchFamily="34" charset="-128"/>
                <a:cs typeface="ＭＳ Ｐゴシック" charset="-128"/>
              </a:rPr>
              <a:t>Activity:  Components of the U.S. Military</a:t>
            </a:r>
          </a:p>
        </p:txBody>
      </p:sp>
      <p:sp>
        <p:nvSpPr>
          <p:cNvPr id="52227" name="Rectangle 3"/>
          <p:cNvSpPr>
            <a:spLocks noGrp="1"/>
          </p:cNvSpPr>
          <p:nvPr>
            <p:ph idx="1"/>
          </p:nvPr>
        </p:nvSpPr>
        <p:spPr>
          <a:xfrm>
            <a:off x="457200" y="1935163"/>
            <a:ext cx="8229600" cy="2179637"/>
          </a:xfrm>
        </p:spPr>
        <p:txBody>
          <a:bodyPr/>
          <a:lstStyle/>
          <a:p>
            <a:r>
              <a:rPr lang="en-US" altLang="en-US" b="1" smtClean="0">
                <a:solidFill>
                  <a:srgbClr val="D9D9D9"/>
                </a:solidFill>
                <a:ea typeface="ＭＳ Ｐゴシック" pitchFamily="34" charset="-128"/>
              </a:rPr>
              <a:t>Read descriptions and example responses for </a:t>
            </a:r>
            <a:br>
              <a:rPr lang="en-US" altLang="en-US" b="1" smtClean="0">
                <a:solidFill>
                  <a:srgbClr val="D9D9D9"/>
                </a:solidFill>
                <a:ea typeface="ＭＳ Ｐゴシック" pitchFamily="34" charset="-128"/>
              </a:rPr>
            </a:br>
            <a:r>
              <a:rPr lang="en-US" altLang="en-US" b="1" smtClean="0">
                <a:solidFill>
                  <a:srgbClr val="D9D9D9"/>
                </a:solidFill>
                <a:ea typeface="ＭＳ Ｐゴシック" pitchFamily="34" charset="-128"/>
              </a:rPr>
              <a:t>each component  </a:t>
            </a:r>
          </a:p>
          <a:p>
            <a:r>
              <a:rPr lang="en-US" altLang="en-US" b="1" smtClean="0">
                <a:solidFill>
                  <a:srgbClr val="D9D9D9"/>
                </a:solidFill>
                <a:ea typeface="ＭＳ Ｐゴシック" pitchFamily="34" charset="-128"/>
              </a:rPr>
              <a:t>Complete the activity worksheet </a:t>
            </a:r>
          </a:p>
        </p:txBody>
      </p:sp>
      <p:sp>
        <p:nvSpPr>
          <p:cNvPr id="6" name="Footer Placeholder 5"/>
          <p:cNvSpPr>
            <a:spLocks noGrp="1"/>
          </p:cNvSpPr>
          <p:nvPr>
            <p:ph type="ftr" sz="quarter" idx="10"/>
          </p:nvPr>
        </p:nvSpPr>
        <p:spPr>
          <a:xfrm>
            <a:off x="1360488" y="6492875"/>
            <a:ext cx="6423025" cy="365125"/>
          </a:xfrm>
        </p:spPr>
        <p:txBody>
          <a:bodyPr/>
          <a:lstStyle/>
          <a:p>
            <a:pPr algn="ctr">
              <a:defRPr/>
            </a:pPr>
            <a:r>
              <a:rPr lang="en-US" b="1" dirty="0">
                <a:solidFill>
                  <a:srgbClr val="D9D9D9"/>
                </a:solidFill>
                <a:latin typeface="+mn-lt"/>
                <a:ea typeface="ＭＳ Ｐゴシック" pitchFamily="34" charset="-128"/>
                <a:cs typeface="ＭＳ Ｐゴシック" charset="-128"/>
              </a:rPr>
              <a:t>Lesson </a:t>
            </a:r>
            <a:r>
              <a:rPr lang="en-US" b="1" dirty="0" smtClean="0">
                <a:solidFill>
                  <a:srgbClr val="D9D9D9"/>
                </a:solidFill>
                <a:latin typeface="+mn-lt"/>
                <a:ea typeface="ＭＳ Ｐゴシック" pitchFamily="34" charset="-128"/>
                <a:cs typeface="ＭＳ Ｐゴシック" charset="-128"/>
              </a:rPr>
              <a:t>2:  Military Resources and Capabilities</a:t>
            </a:r>
            <a:endParaRPr lang="en-US" b="1" dirty="0">
              <a:solidFill>
                <a:srgbClr val="D9D9D9"/>
              </a:solidFill>
              <a:latin typeface="+mn-lt"/>
              <a:ea typeface="ＭＳ Ｐゴシック" pitchFamily="34" charset="-128"/>
              <a:cs typeface="ＭＳ Ｐゴシック" charset="-128"/>
            </a:endParaRPr>
          </a:p>
        </p:txBody>
      </p:sp>
      <p:sp>
        <p:nvSpPr>
          <p:cNvPr id="5" name="Slide Number Placeholder 5"/>
          <p:cNvSpPr>
            <a:spLocks noGrp="1"/>
          </p:cNvSpPr>
          <p:nvPr>
            <p:ph type="sldNum" sz="quarter" idx="11"/>
          </p:nvPr>
        </p:nvSpPr>
        <p:spPr/>
        <p:txBody>
          <a:bodyPr/>
          <a:lstStyle/>
          <a:p>
            <a:pPr>
              <a:defRPr/>
            </a:pPr>
            <a:fld id="{BE1D239E-DFD8-44FA-8A90-F907B8B801A8}" type="slidenum">
              <a:rPr lang="en-US" b="1" smtClean="0">
                <a:solidFill>
                  <a:srgbClr val="D9D9D9"/>
                </a:solidFill>
                <a:latin typeface="+mn-lt"/>
                <a:ea typeface="ＭＳ Ｐゴシック" pitchFamily="34" charset="-128"/>
                <a:cs typeface="ＭＳ Ｐゴシック" charset="-128"/>
              </a:rPr>
              <a:pPr>
                <a:defRPr/>
              </a:pPr>
              <a:t>46</a:t>
            </a:fld>
            <a:endParaRPr lang="en-US" b="1" dirty="0" smtClean="0">
              <a:solidFill>
                <a:srgbClr val="D9D9D9"/>
              </a:solidFill>
              <a:latin typeface="+mn-lt"/>
              <a:ea typeface="ＭＳ Ｐゴシック" pitchFamily="34" charset="-128"/>
              <a:cs typeface="ＭＳ Ｐゴシック" charset="-128"/>
            </a:endParaRP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p:cNvSpPr>
          <p:nvPr>
            <p:ph type="title"/>
          </p:nvPr>
        </p:nvSpPr>
        <p:spPr>
          <a:xfrm>
            <a:off x="457200" y="1179513"/>
            <a:ext cx="8229600" cy="688975"/>
          </a:xfrm>
        </p:spPr>
        <p:txBody>
          <a:bodyPr/>
          <a:lstStyle/>
          <a:p>
            <a:pPr>
              <a:defRPr/>
            </a:pPr>
            <a:r>
              <a:rPr lang="en-US" sz="3000" dirty="0" smtClean="0">
                <a:solidFill>
                  <a:srgbClr val="D9D9D9"/>
                </a:solidFill>
                <a:latin typeface="+mn-lt"/>
                <a:ea typeface="ＭＳ Ｐゴシック" pitchFamily="34" charset="-128"/>
                <a:cs typeface="ＭＳ Ｐゴシック" charset="-128"/>
              </a:rPr>
              <a:t>Military Forces Legal Statuses</a:t>
            </a:r>
          </a:p>
        </p:txBody>
      </p:sp>
      <p:pic>
        <p:nvPicPr>
          <p:cNvPr id="53251" name="Content Placeholder 7" descr="Military Forces Legal Statuses chart depicting the regulating authority for Command and Control, Location of Duty, Funding, Mission Types, Military Discipline, and Support to Law Enforcement, Indemnity according to State Active Duty, Title 32, and Title 10."/>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538163" y="2243138"/>
            <a:ext cx="8067675" cy="3309937"/>
          </a:xfrm>
        </p:spPr>
      </p:pic>
      <p:sp>
        <p:nvSpPr>
          <p:cNvPr id="6" name="Footer Placeholder 5"/>
          <p:cNvSpPr>
            <a:spLocks noGrp="1"/>
          </p:cNvSpPr>
          <p:nvPr>
            <p:ph type="ftr" sz="quarter" idx="10"/>
          </p:nvPr>
        </p:nvSpPr>
        <p:spPr>
          <a:xfrm>
            <a:off x="1360488" y="6492875"/>
            <a:ext cx="6423025" cy="365125"/>
          </a:xfrm>
        </p:spPr>
        <p:txBody>
          <a:bodyPr/>
          <a:lstStyle/>
          <a:p>
            <a:pPr algn="ctr">
              <a:defRPr/>
            </a:pPr>
            <a:r>
              <a:rPr lang="en-US" b="1" dirty="0">
                <a:solidFill>
                  <a:srgbClr val="D9D9D9"/>
                </a:solidFill>
                <a:latin typeface="+mn-lt"/>
                <a:ea typeface="ＭＳ Ｐゴシック" pitchFamily="34" charset="-128"/>
                <a:cs typeface="ＭＳ Ｐゴシック" charset="-128"/>
              </a:rPr>
              <a:t>Lesson </a:t>
            </a:r>
            <a:r>
              <a:rPr lang="en-US" b="1" dirty="0" smtClean="0">
                <a:solidFill>
                  <a:srgbClr val="D9D9D9"/>
                </a:solidFill>
                <a:latin typeface="+mn-lt"/>
                <a:ea typeface="ＭＳ Ｐゴシック" pitchFamily="34" charset="-128"/>
                <a:cs typeface="ＭＳ Ｐゴシック" charset="-128"/>
              </a:rPr>
              <a:t>2:  Military Resources and Capabilities</a:t>
            </a:r>
            <a:endParaRPr lang="en-US" b="1" dirty="0">
              <a:solidFill>
                <a:srgbClr val="D9D9D9"/>
              </a:solidFill>
              <a:latin typeface="+mn-lt"/>
              <a:ea typeface="ＭＳ Ｐゴシック" pitchFamily="34" charset="-128"/>
              <a:cs typeface="ＭＳ Ｐゴシック" charset="-128"/>
            </a:endParaRPr>
          </a:p>
        </p:txBody>
      </p:sp>
      <p:sp>
        <p:nvSpPr>
          <p:cNvPr id="5" name="Slide Number Placeholder 5"/>
          <p:cNvSpPr>
            <a:spLocks noGrp="1"/>
          </p:cNvSpPr>
          <p:nvPr>
            <p:ph type="sldNum" sz="quarter" idx="11"/>
          </p:nvPr>
        </p:nvSpPr>
        <p:spPr/>
        <p:txBody>
          <a:bodyPr/>
          <a:lstStyle/>
          <a:p>
            <a:pPr>
              <a:defRPr/>
            </a:pPr>
            <a:fld id="{A33A9C37-6D24-4001-B4BE-9C5338C739A7}" type="slidenum">
              <a:rPr lang="en-US" b="1" smtClean="0">
                <a:solidFill>
                  <a:srgbClr val="D9D9D9"/>
                </a:solidFill>
                <a:latin typeface="+mn-lt"/>
                <a:ea typeface="ＭＳ Ｐゴシック" pitchFamily="34" charset="-128"/>
                <a:cs typeface="ＭＳ Ｐゴシック" charset="-128"/>
              </a:rPr>
              <a:pPr>
                <a:defRPr/>
              </a:pPr>
              <a:t>47</a:t>
            </a:fld>
            <a:endParaRPr lang="en-US" b="1" dirty="0" smtClean="0">
              <a:solidFill>
                <a:srgbClr val="D9D9D9"/>
              </a:solidFill>
              <a:latin typeface="+mn-lt"/>
              <a:ea typeface="ＭＳ Ｐゴシック" pitchFamily="34" charset="-128"/>
              <a:cs typeface="ＭＳ Ｐゴシック" charset="-128"/>
            </a:endParaRP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p:cNvSpPr>
          <p:nvPr>
            <p:ph type="title"/>
          </p:nvPr>
        </p:nvSpPr>
        <p:spPr>
          <a:xfrm>
            <a:off x="457200" y="1222375"/>
            <a:ext cx="8229600" cy="612775"/>
          </a:xfrm>
        </p:spPr>
        <p:txBody>
          <a:bodyPr/>
          <a:lstStyle/>
          <a:p>
            <a:pPr>
              <a:defRPr/>
            </a:pPr>
            <a:r>
              <a:rPr lang="en-US" sz="3000" dirty="0" smtClean="0">
                <a:solidFill>
                  <a:srgbClr val="D9D9D9"/>
                </a:solidFill>
                <a:latin typeface="+mn-lt"/>
                <a:ea typeface="ＭＳ Ｐゴシック" pitchFamily="34" charset="-128"/>
                <a:cs typeface="ＭＳ Ｐゴシック" charset="-128"/>
              </a:rPr>
              <a:t>Other U.S. Uniformed Services</a:t>
            </a:r>
          </a:p>
        </p:txBody>
      </p:sp>
      <p:sp>
        <p:nvSpPr>
          <p:cNvPr id="54275" name="Rectangle 3"/>
          <p:cNvSpPr>
            <a:spLocks noGrp="1"/>
          </p:cNvSpPr>
          <p:nvPr>
            <p:ph idx="1"/>
          </p:nvPr>
        </p:nvSpPr>
        <p:spPr>
          <a:xfrm>
            <a:off x="457200" y="1935163"/>
            <a:ext cx="8229600" cy="2455862"/>
          </a:xfrm>
        </p:spPr>
        <p:txBody>
          <a:bodyPr/>
          <a:lstStyle/>
          <a:p>
            <a:r>
              <a:rPr lang="en-US" altLang="en-US" b="1" smtClean="0">
                <a:solidFill>
                  <a:srgbClr val="D9D9D9"/>
                </a:solidFill>
                <a:ea typeface="ＭＳ Ｐゴシック" pitchFamily="34" charset="-128"/>
              </a:rPr>
              <a:t>United States Public Health Service (USPHS) Commissioned Corps </a:t>
            </a:r>
          </a:p>
          <a:p>
            <a:r>
              <a:rPr lang="en-US" altLang="en-US" b="1" smtClean="0">
                <a:solidFill>
                  <a:srgbClr val="D9D9D9"/>
                </a:solidFill>
                <a:ea typeface="ＭＳ Ｐゴシック" pitchFamily="34" charset="-128"/>
              </a:rPr>
              <a:t>National Oceanographic and Atmospheric Agency (NOAA) Commissioned Corps </a:t>
            </a:r>
          </a:p>
        </p:txBody>
      </p:sp>
      <p:sp>
        <p:nvSpPr>
          <p:cNvPr id="6" name="Footer Placeholder 5"/>
          <p:cNvSpPr>
            <a:spLocks noGrp="1"/>
          </p:cNvSpPr>
          <p:nvPr>
            <p:ph type="ftr" sz="quarter" idx="10"/>
          </p:nvPr>
        </p:nvSpPr>
        <p:spPr>
          <a:xfrm>
            <a:off x="1360488" y="6492875"/>
            <a:ext cx="6423025" cy="365125"/>
          </a:xfrm>
        </p:spPr>
        <p:txBody>
          <a:bodyPr/>
          <a:lstStyle/>
          <a:p>
            <a:pPr algn="ctr">
              <a:defRPr/>
            </a:pPr>
            <a:r>
              <a:rPr lang="en-US" b="1" dirty="0">
                <a:solidFill>
                  <a:srgbClr val="D9D9D9"/>
                </a:solidFill>
                <a:latin typeface="+mn-lt"/>
                <a:ea typeface="ＭＳ Ｐゴシック" pitchFamily="34" charset="-128"/>
                <a:cs typeface="ＭＳ Ｐゴシック" charset="-128"/>
              </a:rPr>
              <a:t>Lesson </a:t>
            </a:r>
            <a:r>
              <a:rPr lang="en-US" b="1" dirty="0" smtClean="0">
                <a:solidFill>
                  <a:srgbClr val="D9D9D9"/>
                </a:solidFill>
                <a:latin typeface="+mn-lt"/>
                <a:ea typeface="ＭＳ Ｐゴシック" pitchFamily="34" charset="-128"/>
                <a:cs typeface="ＭＳ Ｐゴシック" charset="-128"/>
              </a:rPr>
              <a:t>2:  Military Resources and Capabilities</a:t>
            </a:r>
            <a:endParaRPr lang="en-US" b="1" dirty="0">
              <a:solidFill>
                <a:srgbClr val="D9D9D9"/>
              </a:solidFill>
              <a:latin typeface="+mn-lt"/>
              <a:ea typeface="ＭＳ Ｐゴシック" pitchFamily="34" charset="-128"/>
              <a:cs typeface="ＭＳ Ｐゴシック" charset="-128"/>
            </a:endParaRPr>
          </a:p>
        </p:txBody>
      </p:sp>
      <p:sp>
        <p:nvSpPr>
          <p:cNvPr id="5" name="Slide Number Placeholder 5"/>
          <p:cNvSpPr>
            <a:spLocks noGrp="1"/>
          </p:cNvSpPr>
          <p:nvPr>
            <p:ph type="sldNum" sz="quarter" idx="11"/>
          </p:nvPr>
        </p:nvSpPr>
        <p:spPr/>
        <p:txBody>
          <a:bodyPr/>
          <a:lstStyle/>
          <a:p>
            <a:pPr>
              <a:defRPr/>
            </a:pPr>
            <a:fld id="{F6C5D740-3FBF-45DE-B378-72CE5788899A}" type="slidenum">
              <a:rPr lang="en-US" b="1" smtClean="0">
                <a:solidFill>
                  <a:srgbClr val="D9D9D9"/>
                </a:solidFill>
                <a:latin typeface="+mn-lt"/>
                <a:ea typeface="ＭＳ Ｐゴシック" pitchFamily="34" charset="-128"/>
                <a:cs typeface="ＭＳ Ｐゴシック" charset="-128"/>
              </a:rPr>
              <a:pPr>
                <a:defRPr/>
              </a:pPr>
              <a:t>48</a:t>
            </a:fld>
            <a:endParaRPr lang="en-US" b="1" dirty="0" smtClean="0">
              <a:solidFill>
                <a:srgbClr val="D9D9D9"/>
              </a:solidFill>
              <a:latin typeface="+mn-lt"/>
              <a:ea typeface="ＭＳ Ｐゴシック" pitchFamily="34" charset="-128"/>
              <a:cs typeface="ＭＳ Ｐゴシック" charset="-128"/>
            </a:endParaRP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p:cNvSpPr>
          <p:nvPr>
            <p:ph type="title"/>
          </p:nvPr>
        </p:nvSpPr>
        <p:spPr>
          <a:xfrm>
            <a:off x="457200" y="1212850"/>
            <a:ext cx="8229600" cy="612775"/>
          </a:xfrm>
        </p:spPr>
        <p:txBody>
          <a:bodyPr/>
          <a:lstStyle/>
          <a:p>
            <a:pPr>
              <a:defRPr/>
            </a:pPr>
            <a:r>
              <a:rPr lang="en-US" sz="3000" dirty="0" smtClean="0">
                <a:solidFill>
                  <a:srgbClr val="D9D9D9"/>
                </a:solidFill>
                <a:latin typeface="+mn-lt"/>
                <a:ea typeface="ＭＳ Ｐゴシック" pitchFamily="34" charset="-128"/>
                <a:cs typeface="ＭＳ Ｐゴシック" charset="-128"/>
              </a:rPr>
              <a:t>Auxiliaries to the Military Services</a:t>
            </a:r>
          </a:p>
        </p:txBody>
      </p:sp>
      <p:sp>
        <p:nvSpPr>
          <p:cNvPr id="55299" name="Rectangle 3"/>
          <p:cNvSpPr>
            <a:spLocks noGrp="1"/>
          </p:cNvSpPr>
          <p:nvPr>
            <p:ph idx="1"/>
          </p:nvPr>
        </p:nvSpPr>
        <p:spPr>
          <a:xfrm>
            <a:off x="457200" y="1935163"/>
            <a:ext cx="8229600" cy="2062162"/>
          </a:xfrm>
        </p:spPr>
        <p:txBody>
          <a:bodyPr/>
          <a:lstStyle/>
          <a:p>
            <a:r>
              <a:rPr lang="en-US" altLang="en-US" b="1" smtClean="0">
                <a:solidFill>
                  <a:srgbClr val="D9D9D9"/>
                </a:solidFill>
                <a:ea typeface="ＭＳ Ｐゴシック" pitchFamily="34" charset="-128"/>
              </a:rPr>
              <a:t>Civil Air Patrol (CAP) </a:t>
            </a:r>
          </a:p>
          <a:p>
            <a:r>
              <a:rPr lang="en-US" altLang="en-US" b="1" smtClean="0">
                <a:solidFill>
                  <a:srgbClr val="D9D9D9"/>
                </a:solidFill>
                <a:ea typeface="ＭＳ Ｐゴシック" pitchFamily="34" charset="-128"/>
              </a:rPr>
              <a:t>U.S. Coast Guard Auxiliary (USCGA) </a:t>
            </a:r>
          </a:p>
          <a:p>
            <a:r>
              <a:rPr lang="en-US" altLang="en-US" b="1" smtClean="0">
                <a:solidFill>
                  <a:srgbClr val="D9D9D9"/>
                </a:solidFill>
                <a:ea typeface="ＭＳ Ｐゴシック" pitchFamily="34" charset="-128"/>
              </a:rPr>
              <a:t>Military Auxiliary Radio System (MARS) </a:t>
            </a:r>
          </a:p>
        </p:txBody>
      </p:sp>
      <p:sp>
        <p:nvSpPr>
          <p:cNvPr id="6" name="Footer Placeholder 5"/>
          <p:cNvSpPr>
            <a:spLocks noGrp="1"/>
          </p:cNvSpPr>
          <p:nvPr>
            <p:ph type="ftr" sz="quarter" idx="10"/>
          </p:nvPr>
        </p:nvSpPr>
        <p:spPr>
          <a:xfrm>
            <a:off x="1360488" y="6492875"/>
            <a:ext cx="6423025" cy="365125"/>
          </a:xfrm>
        </p:spPr>
        <p:txBody>
          <a:bodyPr/>
          <a:lstStyle/>
          <a:p>
            <a:pPr algn="ctr">
              <a:defRPr/>
            </a:pPr>
            <a:r>
              <a:rPr lang="en-US" b="1" dirty="0">
                <a:solidFill>
                  <a:srgbClr val="D9D9D9"/>
                </a:solidFill>
                <a:latin typeface="+mn-lt"/>
                <a:ea typeface="ＭＳ Ｐゴシック" pitchFamily="34" charset="-128"/>
                <a:cs typeface="ＭＳ Ｐゴシック" charset="-128"/>
              </a:rPr>
              <a:t>Lesson </a:t>
            </a:r>
            <a:r>
              <a:rPr lang="en-US" b="1" dirty="0" smtClean="0">
                <a:solidFill>
                  <a:srgbClr val="D9D9D9"/>
                </a:solidFill>
                <a:latin typeface="+mn-lt"/>
                <a:ea typeface="ＭＳ Ｐゴシック" pitchFamily="34" charset="-128"/>
                <a:cs typeface="ＭＳ Ｐゴシック" charset="-128"/>
              </a:rPr>
              <a:t>2:  Military Resources and Capabilities</a:t>
            </a:r>
            <a:endParaRPr lang="en-US" b="1" dirty="0">
              <a:solidFill>
                <a:srgbClr val="D9D9D9"/>
              </a:solidFill>
              <a:latin typeface="+mn-lt"/>
              <a:ea typeface="ＭＳ Ｐゴシック" pitchFamily="34" charset="-128"/>
              <a:cs typeface="ＭＳ Ｐゴシック" charset="-128"/>
            </a:endParaRPr>
          </a:p>
        </p:txBody>
      </p:sp>
      <p:sp>
        <p:nvSpPr>
          <p:cNvPr id="5" name="Slide Number Placeholder 5"/>
          <p:cNvSpPr>
            <a:spLocks noGrp="1"/>
          </p:cNvSpPr>
          <p:nvPr>
            <p:ph type="sldNum" sz="quarter" idx="11"/>
          </p:nvPr>
        </p:nvSpPr>
        <p:spPr/>
        <p:txBody>
          <a:bodyPr/>
          <a:lstStyle/>
          <a:p>
            <a:pPr>
              <a:defRPr/>
            </a:pPr>
            <a:fld id="{61688E71-63EC-4A97-904D-A334ED71E49A}" type="slidenum">
              <a:rPr lang="en-US" b="1" smtClean="0">
                <a:solidFill>
                  <a:srgbClr val="D9D9D9"/>
                </a:solidFill>
                <a:latin typeface="+mn-lt"/>
                <a:ea typeface="ＭＳ Ｐゴシック" pitchFamily="34" charset="-128"/>
                <a:cs typeface="ＭＳ Ｐゴシック" charset="-128"/>
              </a:rPr>
              <a:pPr>
                <a:defRPr/>
              </a:pPr>
              <a:t>49</a:t>
            </a:fld>
            <a:endParaRPr lang="en-US" b="1" dirty="0" smtClean="0">
              <a:solidFill>
                <a:srgbClr val="D9D9D9"/>
              </a:solidFill>
              <a:latin typeface="+mn-lt"/>
              <a:ea typeface="ＭＳ Ｐゴシック" pitchFamily="34" charset="-128"/>
              <a:cs typeface="ＭＳ Ｐゴシック" charset="-128"/>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p:cNvSpPr>
          <p:nvPr>
            <p:ph type="title"/>
          </p:nvPr>
        </p:nvSpPr>
        <p:spPr>
          <a:xfrm>
            <a:off x="457200" y="1192213"/>
            <a:ext cx="8229600" cy="604837"/>
          </a:xfrm>
        </p:spPr>
        <p:txBody>
          <a:bodyPr/>
          <a:lstStyle/>
          <a:p>
            <a:pPr>
              <a:defRPr/>
            </a:pPr>
            <a:r>
              <a:rPr lang="en-US" sz="3000" dirty="0" smtClean="0">
                <a:solidFill>
                  <a:srgbClr val="D9D9D9"/>
                </a:solidFill>
                <a:latin typeface="+mn-lt"/>
                <a:ea typeface="ＭＳ Ｐゴシック" pitchFamily="34" charset="-128"/>
                <a:cs typeface="ＭＳ Ｐゴシック" charset="-128"/>
              </a:rPr>
              <a:t>Course Agenda (continued)</a:t>
            </a:r>
          </a:p>
        </p:txBody>
      </p:sp>
      <p:pic>
        <p:nvPicPr>
          <p:cNvPr id="10243" name="Content Placeholder 8" descr="Course Agenda (continued)&#10;Table with 5 rows and 2 columns.&#10;Column 1 header: Course Component.&#10;Column 2 header: Time.&#10;Row 1, column 1: Military Resources and Capabilities, Part 1. Row 1, column 2: 1 hour, 30 minutes.&#10;Row 2, column 1: Break.&#10;Row 2, column 2: 15 minutes.&#10;Row 3, column 1: Military Resources and Capabilities, Part 2. Row 3, column 2: 30 minutes.&#10;Row 4, column 1: Planning for Military resources in Military Management. Row 4, column 2: 1 hour, 30 minutes.&#10;Row 5, column 1: Total Course Time. Row 5, column 2: 8 hours."/>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476250" y="1765300"/>
            <a:ext cx="8191500" cy="4265613"/>
          </a:xfrm>
        </p:spPr>
      </p:pic>
      <p:sp>
        <p:nvSpPr>
          <p:cNvPr id="6" name="Footer Placeholder 5"/>
          <p:cNvSpPr>
            <a:spLocks noGrp="1"/>
          </p:cNvSpPr>
          <p:nvPr>
            <p:ph type="ftr" sz="quarter" idx="10"/>
          </p:nvPr>
        </p:nvSpPr>
        <p:spPr>
          <a:xfrm>
            <a:off x="1360488" y="6492875"/>
            <a:ext cx="6423025" cy="365125"/>
          </a:xfrm>
        </p:spPr>
        <p:txBody>
          <a:bodyPr/>
          <a:lstStyle/>
          <a:p>
            <a:pPr algn="ctr">
              <a:defRPr/>
            </a:pPr>
            <a:r>
              <a:rPr lang="en-US" b="1" dirty="0">
                <a:solidFill>
                  <a:srgbClr val="D9D9D9"/>
                </a:solidFill>
                <a:latin typeface="+mn-lt"/>
                <a:ea typeface="ＭＳ Ｐゴシック" pitchFamily="34" charset="-128"/>
                <a:cs typeface="ＭＳ Ｐゴシック" charset="-128"/>
              </a:rPr>
              <a:t>Lesson 1:  </a:t>
            </a:r>
            <a:r>
              <a:rPr lang="en-US" b="1" dirty="0" smtClean="0">
                <a:solidFill>
                  <a:srgbClr val="D9D9D9"/>
                </a:solidFill>
                <a:latin typeface="+mn-lt"/>
                <a:ea typeface="ＭＳ Ｐゴシック" pitchFamily="34" charset="-128"/>
                <a:cs typeface="ＭＳ Ｐゴシック" charset="-128"/>
              </a:rPr>
              <a:t>Types of Military </a:t>
            </a:r>
            <a:r>
              <a:rPr lang="en-US" b="1" dirty="0">
                <a:solidFill>
                  <a:srgbClr val="D9D9D9"/>
                </a:solidFill>
                <a:latin typeface="+mn-lt"/>
                <a:ea typeface="ＭＳ Ｐゴシック" pitchFamily="34" charset="-128"/>
                <a:cs typeface="ＭＳ Ｐゴシック" charset="-128"/>
              </a:rPr>
              <a:t>Response and Integration of Military Support</a:t>
            </a:r>
          </a:p>
        </p:txBody>
      </p:sp>
      <p:sp>
        <p:nvSpPr>
          <p:cNvPr id="5" name="Slide Number Placeholder 5"/>
          <p:cNvSpPr>
            <a:spLocks noGrp="1"/>
          </p:cNvSpPr>
          <p:nvPr>
            <p:ph type="sldNum" sz="quarter" idx="11"/>
          </p:nvPr>
        </p:nvSpPr>
        <p:spPr/>
        <p:txBody>
          <a:bodyPr/>
          <a:lstStyle/>
          <a:p>
            <a:pPr>
              <a:defRPr/>
            </a:pPr>
            <a:fld id="{40109FED-553B-4BDF-8044-674F1600B2EB}" type="slidenum">
              <a:rPr lang="en-US" b="1" smtClean="0">
                <a:solidFill>
                  <a:srgbClr val="D9D9D9"/>
                </a:solidFill>
                <a:latin typeface="+mn-lt"/>
                <a:ea typeface="ＭＳ Ｐゴシック" pitchFamily="34" charset="-128"/>
                <a:cs typeface="ＭＳ Ｐゴシック" charset="-128"/>
              </a:rPr>
              <a:pPr>
                <a:defRPr/>
              </a:pPr>
              <a:t>5</a:t>
            </a:fld>
            <a:endParaRPr lang="en-US" b="1" dirty="0" smtClean="0">
              <a:solidFill>
                <a:srgbClr val="D9D9D9"/>
              </a:solidFill>
              <a:latin typeface="+mn-lt"/>
              <a:ea typeface="ＭＳ Ｐゴシック" pitchFamily="34" charset="-128"/>
              <a:cs typeface="ＭＳ Ｐゴシック" charset="-128"/>
            </a:endParaRP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p:cNvSpPr>
          <p:nvPr>
            <p:ph type="title"/>
          </p:nvPr>
        </p:nvSpPr>
        <p:spPr>
          <a:xfrm>
            <a:off x="457200" y="1169988"/>
            <a:ext cx="8229600" cy="739775"/>
          </a:xfrm>
        </p:spPr>
        <p:txBody>
          <a:bodyPr/>
          <a:lstStyle/>
          <a:p>
            <a:pPr>
              <a:defRPr/>
            </a:pPr>
            <a:r>
              <a:rPr lang="en-US" sz="3000" dirty="0" smtClean="0">
                <a:solidFill>
                  <a:srgbClr val="D9D9D9"/>
                </a:solidFill>
                <a:latin typeface="+mn-lt"/>
                <a:ea typeface="ＭＳ Ｐゴシック" pitchFamily="34" charset="-128"/>
                <a:cs typeface="ＭＳ Ｐゴシック" charset="-128"/>
              </a:rPr>
              <a:t>Military Capabilities Useful for Emergencies</a:t>
            </a:r>
          </a:p>
        </p:txBody>
      </p:sp>
      <p:sp>
        <p:nvSpPr>
          <p:cNvPr id="56323" name="Rectangle 3"/>
          <p:cNvSpPr>
            <a:spLocks noGrp="1"/>
          </p:cNvSpPr>
          <p:nvPr>
            <p:ph idx="1"/>
          </p:nvPr>
        </p:nvSpPr>
        <p:spPr>
          <a:xfrm>
            <a:off x="457200" y="1935163"/>
            <a:ext cx="8229600" cy="2127250"/>
          </a:xfrm>
        </p:spPr>
        <p:txBody>
          <a:bodyPr/>
          <a:lstStyle/>
          <a:p>
            <a:r>
              <a:rPr lang="en-US" altLang="en-US" b="1" smtClean="0">
                <a:solidFill>
                  <a:srgbClr val="D9D9D9"/>
                </a:solidFill>
                <a:ea typeface="ＭＳ Ｐゴシック" pitchFamily="34" charset="-128"/>
              </a:rPr>
              <a:t>General </a:t>
            </a:r>
          </a:p>
          <a:p>
            <a:r>
              <a:rPr lang="en-US" altLang="en-US" b="1" smtClean="0">
                <a:solidFill>
                  <a:srgbClr val="D9D9D9"/>
                </a:solidFill>
                <a:ea typeface="ＭＳ Ｐゴシック" pitchFamily="34" charset="-128"/>
              </a:rPr>
              <a:t>Medical </a:t>
            </a:r>
          </a:p>
          <a:p>
            <a:r>
              <a:rPr lang="en-US" altLang="en-US" b="1" smtClean="0">
                <a:solidFill>
                  <a:srgbClr val="D9D9D9"/>
                </a:solidFill>
                <a:ea typeface="ＭＳ Ｐゴシック" pitchFamily="34" charset="-128"/>
              </a:rPr>
              <a:t>Special </a:t>
            </a:r>
          </a:p>
        </p:txBody>
      </p:sp>
      <p:sp>
        <p:nvSpPr>
          <p:cNvPr id="7" name="Footer Placeholder 5"/>
          <p:cNvSpPr>
            <a:spLocks noGrp="1"/>
          </p:cNvSpPr>
          <p:nvPr>
            <p:ph type="ftr" sz="quarter" idx="10"/>
          </p:nvPr>
        </p:nvSpPr>
        <p:spPr>
          <a:xfrm>
            <a:off x="1360488" y="6492875"/>
            <a:ext cx="6423025" cy="365125"/>
          </a:xfrm>
        </p:spPr>
        <p:txBody>
          <a:bodyPr/>
          <a:lstStyle/>
          <a:p>
            <a:pPr algn="ctr">
              <a:defRPr/>
            </a:pPr>
            <a:r>
              <a:rPr lang="en-US" b="1" dirty="0">
                <a:solidFill>
                  <a:srgbClr val="D9D9D9"/>
                </a:solidFill>
                <a:latin typeface="+mn-lt"/>
                <a:ea typeface="ＭＳ Ｐゴシック" pitchFamily="34" charset="-128"/>
                <a:cs typeface="ＭＳ Ｐゴシック" charset="-128"/>
              </a:rPr>
              <a:t>Lesson </a:t>
            </a:r>
            <a:r>
              <a:rPr lang="en-US" b="1" dirty="0" smtClean="0">
                <a:solidFill>
                  <a:srgbClr val="D9D9D9"/>
                </a:solidFill>
                <a:latin typeface="+mn-lt"/>
                <a:ea typeface="ＭＳ Ｐゴシック" pitchFamily="34" charset="-128"/>
                <a:cs typeface="ＭＳ Ｐゴシック" charset="-128"/>
              </a:rPr>
              <a:t>2:  Military Resources and Capabilities</a:t>
            </a:r>
            <a:endParaRPr lang="en-US" b="1" dirty="0">
              <a:solidFill>
                <a:srgbClr val="D9D9D9"/>
              </a:solidFill>
              <a:latin typeface="+mn-lt"/>
              <a:ea typeface="ＭＳ Ｐゴシック" pitchFamily="34" charset="-128"/>
              <a:cs typeface="ＭＳ Ｐゴシック" charset="-128"/>
            </a:endParaRPr>
          </a:p>
        </p:txBody>
      </p:sp>
      <p:sp>
        <p:nvSpPr>
          <p:cNvPr id="5" name="Slide Number Placeholder 5"/>
          <p:cNvSpPr>
            <a:spLocks noGrp="1"/>
          </p:cNvSpPr>
          <p:nvPr>
            <p:ph type="sldNum" sz="quarter" idx="11"/>
          </p:nvPr>
        </p:nvSpPr>
        <p:spPr/>
        <p:txBody>
          <a:bodyPr/>
          <a:lstStyle/>
          <a:p>
            <a:pPr>
              <a:defRPr/>
            </a:pPr>
            <a:fld id="{5E3AA2A3-2352-41AC-A048-625CB46549DD}" type="slidenum">
              <a:rPr lang="en-US" b="1" smtClean="0">
                <a:solidFill>
                  <a:srgbClr val="D9D9D9"/>
                </a:solidFill>
                <a:latin typeface="+mn-lt"/>
                <a:ea typeface="ＭＳ Ｐゴシック" pitchFamily="34" charset="-128"/>
                <a:cs typeface="ＭＳ Ｐゴシック" charset="-128"/>
              </a:rPr>
              <a:pPr>
                <a:defRPr/>
              </a:pPr>
              <a:t>50</a:t>
            </a:fld>
            <a:endParaRPr lang="en-US" b="1" dirty="0" smtClean="0">
              <a:solidFill>
                <a:srgbClr val="D9D9D9"/>
              </a:solidFill>
              <a:latin typeface="+mn-lt"/>
              <a:ea typeface="ＭＳ Ｐゴシック" pitchFamily="34" charset="-128"/>
              <a:cs typeface="ＭＳ Ｐゴシック" charset="-128"/>
            </a:endParaRP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p:cNvSpPr>
          <p:nvPr>
            <p:ph type="title"/>
          </p:nvPr>
        </p:nvSpPr>
        <p:spPr>
          <a:xfrm>
            <a:off x="457200" y="1244600"/>
            <a:ext cx="8229600" cy="1016000"/>
          </a:xfrm>
        </p:spPr>
        <p:txBody>
          <a:bodyPr/>
          <a:lstStyle/>
          <a:p>
            <a:pPr>
              <a:defRPr/>
            </a:pPr>
            <a:r>
              <a:rPr lang="en-US" sz="3000" dirty="0" smtClean="0">
                <a:solidFill>
                  <a:srgbClr val="D9D9D9"/>
                </a:solidFill>
                <a:latin typeface="+mn-lt"/>
                <a:ea typeface="ＭＳ Ｐゴシック" pitchFamily="34" charset="-128"/>
                <a:cs typeface="ＭＳ Ｐゴシック" charset="-128"/>
              </a:rPr>
              <a:t>Activity:  Military Capabilities Useful for Emergencies</a:t>
            </a:r>
          </a:p>
        </p:txBody>
      </p:sp>
      <p:sp>
        <p:nvSpPr>
          <p:cNvPr id="57347" name="Rectangle 3"/>
          <p:cNvSpPr>
            <a:spLocks noGrp="1"/>
          </p:cNvSpPr>
          <p:nvPr>
            <p:ph idx="1"/>
          </p:nvPr>
        </p:nvSpPr>
        <p:spPr>
          <a:xfrm>
            <a:off x="457200" y="2351088"/>
            <a:ext cx="8229600" cy="1677987"/>
          </a:xfrm>
        </p:spPr>
        <p:txBody>
          <a:bodyPr/>
          <a:lstStyle/>
          <a:p>
            <a:r>
              <a:rPr lang="en-US" altLang="en-US" b="1" smtClean="0">
                <a:solidFill>
                  <a:srgbClr val="D9D9D9"/>
                </a:solidFill>
                <a:ea typeface="ＭＳ Ｐゴシック" pitchFamily="34" charset="-128"/>
              </a:rPr>
              <a:t>Read descriptions and examples for your </a:t>
            </a:r>
            <a:br>
              <a:rPr lang="en-US" altLang="en-US" b="1" smtClean="0">
                <a:solidFill>
                  <a:srgbClr val="D9D9D9"/>
                </a:solidFill>
                <a:ea typeface="ＭＳ Ｐゴシック" pitchFamily="34" charset="-128"/>
              </a:rPr>
            </a:br>
            <a:r>
              <a:rPr lang="en-US" altLang="en-US" b="1" smtClean="0">
                <a:solidFill>
                  <a:srgbClr val="D9D9D9"/>
                </a:solidFill>
                <a:ea typeface="ＭＳ Ｐゴシック" pitchFamily="34" charset="-128"/>
              </a:rPr>
              <a:t>assigned capability </a:t>
            </a:r>
          </a:p>
          <a:p>
            <a:r>
              <a:rPr lang="en-US" altLang="en-US" b="1" smtClean="0">
                <a:solidFill>
                  <a:srgbClr val="D9D9D9"/>
                </a:solidFill>
                <a:ea typeface="ＭＳ Ｐゴシック" pitchFamily="34" charset="-128"/>
              </a:rPr>
              <a:t>Prepare a brief review to share with class </a:t>
            </a:r>
          </a:p>
        </p:txBody>
      </p:sp>
      <p:sp>
        <p:nvSpPr>
          <p:cNvPr id="7" name="Footer Placeholder 5"/>
          <p:cNvSpPr>
            <a:spLocks noGrp="1"/>
          </p:cNvSpPr>
          <p:nvPr>
            <p:ph type="ftr" sz="quarter" idx="10"/>
          </p:nvPr>
        </p:nvSpPr>
        <p:spPr>
          <a:xfrm>
            <a:off x="1360488" y="6492875"/>
            <a:ext cx="6423025" cy="365125"/>
          </a:xfrm>
        </p:spPr>
        <p:txBody>
          <a:bodyPr/>
          <a:lstStyle/>
          <a:p>
            <a:pPr algn="ctr">
              <a:defRPr/>
            </a:pPr>
            <a:r>
              <a:rPr lang="en-US" b="1" dirty="0">
                <a:solidFill>
                  <a:srgbClr val="D9D9D9"/>
                </a:solidFill>
                <a:latin typeface="+mn-lt"/>
                <a:ea typeface="ＭＳ Ｐゴシック" pitchFamily="34" charset="-128"/>
                <a:cs typeface="ＭＳ Ｐゴシック" charset="-128"/>
              </a:rPr>
              <a:t>Lesson </a:t>
            </a:r>
            <a:r>
              <a:rPr lang="en-US" b="1" dirty="0" smtClean="0">
                <a:solidFill>
                  <a:srgbClr val="D9D9D9"/>
                </a:solidFill>
                <a:latin typeface="+mn-lt"/>
                <a:ea typeface="ＭＳ Ｐゴシック" pitchFamily="34" charset="-128"/>
                <a:cs typeface="ＭＳ Ｐゴシック" charset="-128"/>
              </a:rPr>
              <a:t>2:  Military Resources and Capabilities</a:t>
            </a:r>
            <a:endParaRPr lang="en-US" b="1" dirty="0">
              <a:solidFill>
                <a:srgbClr val="D9D9D9"/>
              </a:solidFill>
              <a:latin typeface="+mn-lt"/>
              <a:ea typeface="ＭＳ Ｐゴシック" pitchFamily="34" charset="-128"/>
              <a:cs typeface="ＭＳ Ｐゴシック" charset="-128"/>
            </a:endParaRPr>
          </a:p>
        </p:txBody>
      </p:sp>
      <p:sp>
        <p:nvSpPr>
          <p:cNvPr id="5" name="Slide Number Placeholder 5"/>
          <p:cNvSpPr>
            <a:spLocks noGrp="1"/>
          </p:cNvSpPr>
          <p:nvPr>
            <p:ph type="sldNum" sz="quarter" idx="11"/>
          </p:nvPr>
        </p:nvSpPr>
        <p:spPr/>
        <p:txBody>
          <a:bodyPr/>
          <a:lstStyle/>
          <a:p>
            <a:pPr>
              <a:defRPr/>
            </a:pPr>
            <a:fld id="{0A715211-1F8A-4D05-8CCC-86BED2D8C0C7}" type="slidenum">
              <a:rPr lang="en-US" b="1" smtClean="0">
                <a:solidFill>
                  <a:srgbClr val="D9D9D9"/>
                </a:solidFill>
                <a:latin typeface="+mn-lt"/>
                <a:ea typeface="ＭＳ Ｐゴシック" pitchFamily="34" charset="-128"/>
                <a:cs typeface="ＭＳ Ｐゴシック" charset="-128"/>
              </a:rPr>
              <a:pPr>
                <a:defRPr/>
              </a:pPr>
              <a:t>51</a:t>
            </a:fld>
            <a:endParaRPr lang="en-US" b="1" dirty="0" smtClean="0">
              <a:solidFill>
                <a:srgbClr val="D9D9D9"/>
              </a:solidFill>
              <a:latin typeface="+mn-lt"/>
              <a:ea typeface="ＭＳ Ｐゴシック" pitchFamily="34" charset="-128"/>
              <a:cs typeface="ＭＳ Ｐゴシック" charset="-128"/>
            </a:endParaRP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p:cNvSpPr>
          <p:nvPr>
            <p:ph type="title"/>
          </p:nvPr>
        </p:nvSpPr>
        <p:spPr>
          <a:xfrm>
            <a:off x="457200" y="1201738"/>
            <a:ext cx="8229600" cy="655637"/>
          </a:xfrm>
        </p:spPr>
        <p:txBody>
          <a:bodyPr/>
          <a:lstStyle/>
          <a:p>
            <a:pPr>
              <a:defRPr/>
            </a:pPr>
            <a:r>
              <a:rPr lang="en-US" sz="3000" dirty="0" smtClean="0">
                <a:solidFill>
                  <a:srgbClr val="D9D9D9"/>
                </a:solidFill>
                <a:latin typeface="+mn-lt"/>
                <a:ea typeface="ＭＳ Ｐゴシック" pitchFamily="34" charset="-128"/>
                <a:cs typeface="ＭＳ Ｐゴシック" charset="-128"/>
              </a:rPr>
              <a:t>General Capabilities</a:t>
            </a:r>
          </a:p>
        </p:txBody>
      </p:sp>
      <p:sp>
        <p:nvSpPr>
          <p:cNvPr id="58371" name="Rectangle 3"/>
          <p:cNvSpPr>
            <a:spLocks noGrp="1"/>
          </p:cNvSpPr>
          <p:nvPr>
            <p:ph sz="half" idx="1"/>
          </p:nvPr>
        </p:nvSpPr>
        <p:spPr>
          <a:xfrm>
            <a:off x="457200" y="1935163"/>
            <a:ext cx="4038600" cy="2806700"/>
          </a:xfrm>
        </p:spPr>
        <p:txBody>
          <a:bodyPr/>
          <a:lstStyle/>
          <a:p>
            <a:r>
              <a:rPr lang="en-US" altLang="en-US" sz="2400" b="1" smtClean="0">
                <a:solidFill>
                  <a:srgbClr val="D9D9D9"/>
                </a:solidFill>
                <a:ea typeface="ＭＳ Ｐゴシック" pitchFamily="34" charset="-128"/>
              </a:rPr>
              <a:t>Heavy Equipment </a:t>
            </a:r>
          </a:p>
          <a:p>
            <a:r>
              <a:rPr lang="en-US" altLang="en-US" sz="2400" b="1" smtClean="0">
                <a:solidFill>
                  <a:srgbClr val="D9D9D9"/>
                </a:solidFill>
                <a:ea typeface="ＭＳ Ｐゴシック" pitchFamily="34" charset="-128"/>
              </a:rPr>
              <a:t>Airlift </a:t>
            </a:r>
          </a:p>
          <a:p>
            <a:r>
              <a:rPr lang="en-US" altLang="en-US" sz="2400" b="1" smtClean="0">
                <a:solidFill>
                  <a:srgbClr val="D9D9D9"/>
                </a:solidFill>
                <a:ea typeface="ＭＳ Ｐゴシック" pitchFamily="34" charset="-128"/>
              </a:rPr>
              <a:t>Communications </a:t>
            </a:r>
          </a:p>
          <a:p>
            <a:r>
              <a:rPr lang="en-US" altLang="en-US" sz="2400" b="1" smtClean="0">
                <a:solidFill>
                  <a:srgbClr val="D9D9D9"/>
                </a:solidFill>
                <a:ea typeface="ＭＳ Ｐゴシック" pitchFamily="34" charset="-128"/>
              </a:rPr>
              <a:t>Medical </a:t>
            </a:r>
          </a:p>
        </p:txBody>
      </p:sp>
      <p:pic>
        <p:nvPicPr>
          <p:cNvPr id="58372" name="Content Placeholder 8" descr="Man talking on a cb radio, supplies being airlifted, military service member providing treatment to a civilian, construction equipment."/>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725988" y="1670050"/>
            <a:ext cx="3954462" cy="4537075"/>
          </a:xfrm>
        </p:spPr>
      </p:pic>
      <p:sp>
        <p:nvSpPr>
          <p:cNvPr id="7" name="Footer Placeholder 5"/>
          <p:cNvSpPr>
            <a:spLocks noGrp="1"/>
          </p:cNvSpPr>
          <p:nvPr>
            <p:ph type="ftr" sz="quarter" idx="10"/>
          </p:nvPr>
        </p:nvSpPr>
        <p:spPr>
          <a:xfrm>
            <a:off x="1360488" y="6492875"/>
            <a:ext cx="6423025" cy="365125"/>
          </a:xfrm>
        </p:spPr>
        <p:txBody>
          <a:bodyPr/>
          <a:lstStyle/>
          <a:p>
            <a:pPr algn="ctr">
              <a:defRPr/>
            </a:pPr>
            <a:r>
              <a:rPr lang="en-US" b="1" dirty="0">
                <a:solidFill>
                  <a:srgbClr val="D9D9D9"/>
                </a:solidFill>
                <a:latin typeface="+mn-lt"/>
                <a:ea typeface="ＭＳ Ｐゴシック" pitchFamily="34" charset="-128"/>
                <a:cs typeface="ＭＳ Ｐゴシック" charset="-128"/>
              </a:rPr>
              <a:t>Lesson </a:t>
            </a:r>
            <a:r>
              <a:rPr lang="en-US" b="1" dirty="0" smtClean="0">
                <a:solidFill>
                  <a:srgbClr val="D9D9D9"/>
                </a:solidFill>
                <a:latin typeface="+mn-lt"/>
                <a:ea typeface="ＭＳ Ｐゴシック" pitchFamily="34" charset="-128"/>
                <a:cs typeface="ＭＳ Ｐゴシック" charset="-128"/>
              </a:rPr>
              <a:t>2:  Military Resources and Capabilities</a:t>
            </a:r>
            <a:endParaRPr lang="en-US" b="1" dirty="0">
              <a:solidFill>
                <a:srgbClr val="D9D9D9"/>
              </a:solidFill>
              <a:latin typeface="+mn-lt"/>
              <a:ea typeface="ＭＳ Ｐゴシック" pitchFamily="34" charset="-128"/>
              <a:cs typeface="ＭＳ Ｐゴシック" charset="-128"/>
            </a:endParaRPr>
          </a:p>
        </p:txBody>
      </p:sp>
      <p:sp>
        <p:nvSpPr>
          <p:cNvPr id="5" name="Slide Number Placeholder 5"/>
          <p:cNvSpPr>
            <a:spLocks noGrp="1"/>
          </p:cNvSpPr>
          <p:nvPr>
            <p:ph type="sldNum" sz="quarter" idx="11"/>
          </p:nvPr>
        </p:nvSpPr>
        <p:spPr/>
        <p:txBody>
          <a:bodyPr/>
          <a:lstStyle/>
          <a:p>
            <a:pPr>
              <a:defRPr/>
            </a:pPr>
            <a:fld id="{640837BC-1206-4A32-B062-AB47CE2EB207}" type="slidenum">
              <a:rPr lang="en-US" b="1" smtClean="0">
                <a:solidFill>
                  <a:srgbClr val="D9D9D9"/>
                </a:solidFill>
                <a:latin typeface="+mn-lt"/>
                <a:ea typeface="ＭＳ Ｐゴシック" pitchFamily="34" charset="-128"/>
                <a:cs typeface="ＭＳ Ｐゴシック" charset="-128"/>
              </a:rPr>
              <a:pPr>
                <a:defRPr/>
              </a:pPr>
              <a:t>52</a:t>
            </a:fld>
            <a:endParaRPr lang="en-US" b="1" dirty="0" smtClean="0">
              <a:solidFill>
                <a:srgbClr val="D9D9D9"/>
              </a:solidFill>
              <a:latin typeface="+mn-lt"/>
              <a:ea typeface="ＭＳ Ｐゴシック" pitchFamily="34" charset="-128"/>
              <a:cs typeface="ＭＳ Ｐゴシック" charset="-128"/>
            </a:endParaRP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p:cNvSpPr>
          <p:nvPr>
            <p:ph type="title"/>
          </p:nvPr>
        </p:nvSpPr>
        <p:spPr>
          <a:xfrm>
            <a:off x="457200" y="1201738"/>
            <a:ext cx="8229600" cy="666750"/>
          </a:xfrm>
        </p:spPr>
        <p:txBody>
          <a:bodyPr/>
          <a:lstStyle/>
          <a:p>
            <a:pPr>
              <a:defRPr/>
            </a:pPr>
            <a:r>
              <a:rPr lang="en-US" sz="3000" dirty="0" smtClean="0">
                <a:solidFill>
                  <a:srgbClr val="D9D9D9"/>
                </a:solidFill>
                <a:latin typeface="+mn-lt"/>
                <a:ea typeface="ＭＳ Ｐゴシック" pitchFamily="34" charset="-128"/>
                <a:cs typeface="ＭＳ Ｐゴシック" charset="-128"/>
              </a:rPr>
              <a:t>Medical Capabilities</a:t>
            </a:r>
          </a:p>
        </p:txBody>
      </p:sp>
      <p:sp>
        <p:nvSpPr>
          <p:cNvPr id="59395" name="Rectangle 3"/>
          <p:cNvSpPr>
            <a:spLocks noGrp="1"/>
          </p:cNvSpPr>
          <p:nvPr>
            <p:ph sz="half" idx="1"/>
          </p:nvPr>
        </p:nvSpPr>
        <p:spPr>
          <a:xfrm>
            <a:off x="457200" y="1935163"/>
            <a:ext cx="8250238" cy="1423987"/>
          </a:xfrm>
        </p:spPr>
        <p:txBody>
          <a:bodyPr/>
          <a:lstStyle/>
          <a:p>
            <a:r>
              <a:rPr lang="en-US" altLang="en-US" sz="2400" b="1" smtClean="0">
                <a:solidFill>
                  <a:srgbClr val="D9D9D9"/>
                </a:solidFill>
                <a:ea typeface="ＭＳ Ｐゴシック" pitchFamily="34" charset="-128"/>
              </a:rPr>
              <a:t>Army Combat Support Hospital </a:t>
            </a:r>
          </a:p>
          <a:p>
            <a:r>
              <a:rPr lang="en-US" altLang="en-US" sz="2400" b="1" smtClean="0">
                <a:solidFill>
                  <a:srgbClr val="D9D9D9"/>
                </a:solidFill>
                <a:ea typeface="ＭＳ Ｐゴシック" pitchFamily="34" charset="-128"/>
              </a:rPr>
              <a:t>Naval Ships Mercy and Comfort </a:t>
            </a:r>
          </a:p>
          <a:p>
            <a:r>
              <a:rPr lang="en-US" altLang="en-US" sz="2400" b="1" smtClean="0">
                <a:solidFill>
                  <a:srgbClr val="D9D9D9"/>
                </a:solidFill>
                <a:ea typeface="ＭＳ Ｐゴシック" pitchFamily="34" charset="-128"/>
              </a:rPr>
              <a:t>Air Force SPEARR Team </a:t>
            </a:r>
            <a:endParaRPr lang="en-US" altLang="en-US" sz="2400" smtClean="0"/>
          </a:p>
        </p:txBody>
      </p:sp>
      <p:pic>
        <p:nvPicPr>
          <p:cNvPr id="59396" name="Content Placeholder 8" descr="Navy medical ship, servicemembers providing medical treatment, overview of an emergency medical facility, Navy medical ship in port."/>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344613" y="3500438"/>
            <a:ext cx="6454775" cy="2732087"/>
          </a:xfrm>
        </p:spPr>
      </p:pic>
      <p:sp>
        <p:nvSpPr>
          <p:cNvPr id="7" name="Footer Placeholder 5"/>
          <p:cNvSpPr>
            <a:spLocks noGrp="1"/>
          </p:cNvSpPr>
          <p:nvPr>
            <p:ph type="ftr" sz="quarter" idx="10"/>
          </p:nvPr>
        </p:nvSpPr>
        <p:spPr>
          <a:xfrm>
            <a:off x="1360488" y="6492875"/>
            <a:ext cx="6423025" cy="365125"/>
          </a:xfrm>
        </p:spPr>
        <p:txBody>
          <a:bodyPr/>
          <a:lstStyle/>
          <a:p>
            <a:pPr algn="ctr">
              <a:defRPr/>
            </a:pPr>
            <a:r>
              <a:rPr lang="en-US" b="1" dirty="0">
                <a:solidFill>
                  <a:srgbClr val="D9D9D9"/>
                </a:solidFill>
                <a:latin typeface="+mn-lt"/>
                <a:ea typeface="ＭＳ Ｐゴシック" pitchFamily="34" charset="-128"/>
                <a:cs typeface="ＭＳ Ｐゴシック" charset="-128"/>
              </a:rPr>
              <a:t>Lesson </a:t>
            </a:r>
            <a:r>
              <a:rPr lang="en-US" b="1" dirty="0" smtClean="0">
                <a:solidFill>
                  <a:srgbClr val="D9D9D9"/>
                </a:solidFill>
                <a:latin typeface="+mn-lt"/>
                <a:ea typeface="ＭＳ Ｐゴシック" pitchFamily="34" charset="-128"/>
                <a:cs typeface="ＭＳ Ｐゴシック" charset="-128"/>
              </a:rPr>
              <a:t>2:  Military Resources and Capabilities</a:t>
            </a:r>
            <a:endParaRPr lang="en-US" b="1" dirty="0">
              <a:solidFill>
                <a:srgbClr val="D9D9D9"/>
              </a:solidFill>
              <a:latin typeface="+mn-lt"/>
              <a:ea typeface="ＭＳ Ｐゴシック" pitchFamily="34" charset="-128"/>
              <a:cs typeface="ＭＳ Ｐゴシック" charset="-128"/>
            </a:endParaRPr>
          </a:p>
        </p:txBody>
      </p:sp>
      <p:sp>
        <p:nvSpPr>
          <p:cNvPr id="5" name="Slide Number Placeholder 5"/>
          <p:cNvSpPr>
            <a:spLocks noGrp="1"/>
          </p:cNvSpPr>
          <p:nvPr>
            <p:ph type="sldNum" sz="quarter" idx="11"/>
          </p:nvPr>
        </p:nvSpPr>
        <p:spPr/>
        <p:txBody>
          <a:bodyPr/>
          <a:lstStyle/>
          <a:p>
            <a:pPr>
              <a:defRPr/>
            </a:pPr>
            <a:fld id="{DACC5E0F-D23B-495D-998C-27DF25C1C1B5}" type="slidenum">
              <a:rPr lang="en-US" b="1" smtClean="0">
                <a:solidFill>
                  <a:srgbClr val="D9D9D9"/>
                </a:solidFill>
                <a:latin typeface="+mn-lt"/>
                <a:ea typeface="ＭＳ Ｐゴシック" pitchFamily="34" charset="-128"/>
                <a:cs typeface="ＭＳ Ｐゴシック" charset="-128"/>
              </a:rPr>
              <a:pPr>
                <a:defRPr/>
              </a:pPr>
              <a:t>53</a:t>
            </a:fld>
            <a:endParaRPr lang="en-US" b="1" dirty="0" smtClean="0">
              <a:solidFill>
                <a:srgbClr val="D9D9D9"/>
              </a:solidFill>
              <a:latin typeface="+mn-lt"/>
              <a:ea typeface="ＭＳ Ｐゴシック" pitchFamily="34" charset="-128"/>
              <a:cs typeface="ＭＳ Ｐゴシック" charset="-128"/>
            </a:endParaRP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p:cNvSpPr>
          <p:nvPr>
            <p:ph type="title"/>
          </p:nvPr>
        </p:nvSpPr>
        <p:spPr>
          <a:xfrm>
            <a:off x="457200" y="1179513"/>
            <a:ext cx="8229600" cy="709612"/>
          </a:xfrm>
        </p:spPr>
        <p:txBody>
          <a:bodyPr/>
          <a:lstStyle/>
          <a:p>
            <a:pPr>
              <a:defRPr/>
            </a:pPr>
            <a:r>
              <a:rPr lang="en-US" sz="3000" dirty="0" smtClean="0">
                <a:solidFill>
                  <a:srgbClr val="D9D9D9"/>
                </a:solidFill>
                <a:latin typeface="+mn-lt"/>
                <a:ea typeface="ＭＳ Ｐゴシック" pitchFamily="34" charset="-128"/>
                <a:cs typeface="ＭＳ Ｐゴシック" charset="-128"/>
              </a:rPr>
              <a:t>Special Capabilities</a:t>
            </a:r>
          </a:p>
        </p:txBody>
      </p:sp>
      <p:sp>
        <p:nvSpPr>
          <p:cNvPr id="60419" name="Rectangle 3"/>
          <p:cNvSpPr>
            <a:spLocks noGrp="1"/>
          </p:cNvSpPr>
          <p:nvPr>
            <p:ph idx="1"/>
          </p:nvPr>
        </p:nvSpPr>
        <p:spPr>
          <a:xfrm>
            <a:off x="457200" y="1935163"/>
            <a:ext cx="8229600" cy="2743200"/>
          </a:xfrm>
        </p:spPr>
        <p:txBody>
          <a:bodyPr/>
          <a:lstStyle/>
          <a:p>
            <a:r>
              <a:rPr lang="en-US" altLang="en-US" b="1" smtClean="0">
                <a:solidFill>
                  <a:srgbClr val="D9D9D9"/>
                </a:solidFill>
                <a:ea typeface="ＭＳ Ｐゴシック" pitchFamily="34" charset="-128"/>
              </a:rPr>
              <a:t>Explosive Ordnance Disposal (EOD) </a:t>
            </a:r>
          </a:p>
          <a:p>
            <a:r>
              <a:rPr lang="en-US" altLang="en-US" b="1" smtClean="0">
                <a:solidFill>
                  <a:srgbClr val="D9D9D9"/>
                </a:solidFill>
                <a:ea typeface="ＭＳ Ｐゴシック" pitchFamily="34" charset="-128"/>
              </a:rPr>
              <a:t>Chemical, Biological, Radiological, Nuclear, or high yield Explosive (CBRNE) assets </a:t>
            </a:r>
          </a:p>
          <a:p>
            <a:r>
              <a:rPr lang="en-US" altLang="en-US" b="1" smtClean="0">
                <a:solidFill>
                  <a:srgbClr val="D9D9D9"/>
                </a:solidFill>
                <a:ea typeface="ＭＳ Ｐゴシック" pitchFamily="34" charset="-128"/>
              </a:rPr>
              <a:t>Airborne capabilities </a:t>
            </a:r>
          </a:p>
          <a:p>
            <a:r>
              <a:rPr lang="en-US" altLang="en-US" b="1" smtClean="0">
                <a:solidFill>
                  <a:srgbClr val="D9D9D9"/>
                </a:solidFill>
                <a:ea typeface="ＭＳ Ｐゴシック" pitchFamily="34" charset="-128"/>
              </a:rPr>
              <a:t>National Guard Weapons of Mass Destruction Civil Support Teams (WMD-CSTs) </a:t>
            </a:r>
            <a:endParaRPr lang="en-US" altLang="en-US" smtClean="0"/>
          </a:p>
        </p:txBody>
      </p:sp>
      <p:sp>
        <p:nvSpPr>
          <p:cNvPr id="6" name="Footer Placeholder 5"/>
          <p:cNvSpPr>
            <a:spLocks noGrp="1"/>
          </p:cNvSpPr>
          <p:nvPr>
            <p:ph type="ftr" sz="quarter" idx="10"/>
          </p:nvPr>
        </p:nvSpPr>
        <p:spPr>
          <a:xfrm>
            <a:off x="1360488" y="6492875"/>
            <a:ext cx="6423025" cy="365125"/>
          </a:xfrm>
        </p:spPr>
        <p:txBody>
          <a:bodyPr/>
          <a:lstStyle/>
          <a:p>
            <a:pPr algn="ctr">
              <a:defRPr/>
            </a:pPr>
            <a:r>
              <a:rPr lang="en-US" b="1" dirty="0">
                <a:solidFill>
                  <a:srgbClr val="D9D9D9"/>
                </a:solidFill>
                <a:latin typeface="+mn-lt"/>
                <a:ea typeface="ＭＳ Ｐゴシック" pitchFamily="34" charset="-128"/>
                <a:cs typeface="ＭＳ Ｐゴシック" charset="-128"/>
              </a:rPr>
              <a:t>Lesson </a:t>
            </a:r>
            <a:r>
              <a:rPr lang="en-US" b="1" dirty="0" smtClean="0">
                <a:solidFill>
                  <a:srgbClr val="D9D9D9"/>
                </a:solidFill>
                <a:latin typeface="+mn-lt"/>
                <a:ea typeface="ＭＳ Ｐゴシック" pitchFamily="34" charset="-128"/>
                <a:cs typeface="ＭＳ Ｐゴシック" charset="-128"/>
              </a:rPr>
              <a:t>2:  Military Resources and Capabilities</a:t>
            </a:r>
            <a:endParaRPr lang="en-US" b="1" dirty="0">
              <a:solidFill>
                <a:srgbClr val="D9D9D9"/>
              </a:solidFill>
              <a:latin typeface="+mn-lt"/>
              <a:ea typeface="ＭＳ Ｐゴシック" pitchFamily="34" charset="-128"/>
              <a:cs typeface="ＭＳ Ｐゴシック" charset="-128"/>
            </a:endParaRPr>
          </a:p>
        </p:txBody>
      </p:sp>
      <p:sp>
        <p:nvSpPr>
          <p:cNvPr id="5" name="Slide Number Placeholder 5"/>
          <p:cNvSpPr>
            <a:spLocks noGrp="1"/>
          </p:cNvSpPr>
          <p:nvPr>
            <p:ph type="sldNum" sz="quarter" idx="11"/>
          </p:nvPr>
        </p:nvSpPr>
        <p:spPr/>
        <p:txBody>
          <a:bodyPr/>
          <a:lstStyle/>
          <a:p>
            <a:pPr>
              <a:defRPr/>
            </a:pPr>
            <a:fld id="{107BEF43-CB6F-4AFA-997E-7AF819FDF2EC}" type="slidenum">
              <a:rPr lang="en-US" b="1" smtClean="0">
                <a:solidFill>
                  <a:srgbClr val="D9D9D9"/>
                </a:solidFill>
                <a:latin typeface="+mn-lt"/>
                <a:ea typeface="ＭＳ Ｐゴシック" pitchFamily="34" charset="-128"/>
                <a:cs typeface="ＭＳ Ｐゴシック" charset="-128"/>
              </a:rPr>
              <a:pPr>
                <a:defRPr/>
              </a:pPr>
              <a:t>54</a:t>
            </a:fld>
            <a:endParaRPr lang="en-US" b="1" dirty="0" smtClean="0">
              <a:solidFill>
                <a:srgbClr val="D9D9D9"/>
              </a:solidFill>
              <a:latin typeface="+mn-lt"/>
              <a:ea typeface="ＭＳ Ｐゴシック" pitchFamily="34" charset="-128"/>
              <a:cs typeface="ＭＳ Ｐゴシック" charset="-128"/>
            </a:endParaRP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p:cNvSpPr>
          <p:nvPr>
            <p:ph type="title"/>
          </p:nvPr>
        </p:nvSpPr>
        <p:spPr>
          <a:xfrm>
            <a:off x="457200" y="1201738"/>
            <a:ext cx="8229600" cy="676275"/>
          </a:xfrm>
        </p:spPr>
        <p:txBody>
          <a:bodyPr/>
          <a:lstStyle/>
          <a:p>
            <a:pPr>
              <a:defRPr/>
            </a:pPr>
            <a:r>
              <a:rPr lang="en-US" sz="3000" dirty="0" smtClean="0">
                <a:solidFill>
                  <a:srgbClr val="D9D9D9"/>
                </a:solidFill>
                <a:latin typeface="+mn-lt"/>
                <a:ea typeface="ＭＳ Ｐゴシック" pitchFamily="34" charset="-128"/>
                <a:cs typeface="ＭＳ Ｐゴシック" charset="-128"/>
              </a:rPr>
              <a:t>Incident Support Base (ISB)</a:t>
            </a:r>
          </a:p>
        </p:txBody>
      </p:sp>
      <p:sp>
        <p:nvSpPr>
          <p:cNvPr id="61443" name="Rectangle 3"/>
          <p:cNvSpPr>
            <a:spLocks noGrp="1"/>
          </p:cNvSpPr>
          <p:nvPr>
            <p:ph idx="1"/>
          </p:nvPr>
        </p:nvSpPr>
        <p:spPr>
          <a:xfrm>
            <a:off x="457200" y="1935163"/>
            <a:ext cx="8229600" cy="2541587"/>
          </a:xfrm>
        </p:spPr>
        <p:txBody>
          <a:bodyPr/>
          <a:lstStyle/>
          <a:p>
            <a:r>
              <a:rPr lang="en-US" altLang="en-US" b="1" smtClean="0">
                <a:solidFill>
                  <a:srgbClr val="D9D9D9"/>
                </a:solidFill>
                <a:ea typeface="ＭＳ Ｐゴシック" pitchFamily="34" charset="-128"/>
              </a:rPr>
              <a:t>Military may provide support at a military installation </a:t>
            </a:r>
          </a:p>
          <a:p>
            <a:r>
              <a:rPr lang="en-US" altLang="en-US" b="1" smtClean="0">
                <a:solidFill>
                  <a:srgbClr val="D9D9D9"/>
                </a:solidFill>
                <a:ea typeface="ＭＳ Ｐゴシック" pitchFamily="34" charset="-128"/>
              </a:rPr>
              <a:t>Aerial port of debarkation </a:t>
            </a:r>
          </a:p>
          <a:p>
            <a:r>
              <a:rPr lang="en-US" altLang="en-US" b="1" smtClean="0">
                <a:solidFill>
                  <a:srgbClr val="D9D9D9"/>
                </a:solidFill>
                <a:ea typeface="ＭＳ Ｐゴシック" pitchFamily="34" charset="-128"/>
              </a:rPr>
              <a:t>Staging area </a:t>
            </a:r>
          </a:p>
          <a:p>
            <a:r>
              <a:rPr lang="en-US" altLang="en-US" b="1" smtClean="0">
                <a:solidFill>
                  <a:srgbClr val="D9D9D9"/>
                </a:solidFill>
                <a:ea typeface="ＭＳ Ｐゴシック" pitchFamily="34" charset="-128"/>
              </a:rPr>
              <a:t>Provide sheltering </a:t>
            </a:r>
          </a:p>
        </p:txBody>
      </p:sp>
      <p:sp>
        <p:nvSpPr>
          <p:cNvPr id="6" name="Footer Placeholder 5"/>
          <p:cNvSpPr>
            <a:spLocks noGrp="1"/>
          </p:cNvSpPr>
          <p:nvPr>
            <p:ph type="ftr" sz="quarter" idx="10"/>
          </p:nvPr>
        </p:nvSpPr>
        <p:spPr>
          <a:xfrm>
            <a:off x="1360488" y="6492875"/>
            <a:ext cx="6423025" cy="365125"/>
          </a:xfrm>
        </p:spPr>
        <p:txBody>
          <a:bodyPr/>
          <a:lstStyle/>
          <a:p>
            <a:pPr algn="ctr">
              <a:defRPr/>
            </a:pPr>
            <a:r>
              <a:rPr lang="en-US" b="1" dirty="0">
                <a:solidFill>
                  <a:srgbClr val="D9D9D9"/>
                </a:solidFill>
                <a:latin typeface="+mn-lt"/>
                <a:ea typeface="ＭＳ Ｐゴシック" pitchFamily="34" charset="-128"/>
                <a:cs typeface="ＭＳ Ｐゴシック" charset="-128"/>
              </a:rPr>
              <a:t>Lesson </a:t>
            </a:r>
            <a:r>
              <a:rPr lang="en-US" b="1" dirty="0" smtClean="0">
                <a:solidFill>
                  <a:srgbClr val="D9D9D9"/>
                </a:solidFill>
                <a:latin typeface="+mn-lt"/>
                <a:ea typeface="ＭＳ Ｐゴシック" pitchFamily="34" charset="-128"/>
                <a:cs typeface="ＭＳ Ｐゴシック" charset="-128"/>
              </a:rPr>
              <a:t>2:  Military Resources and Capabilities</a:t>
            </a:r>
            <a:endParaRPr lang="en-US" b="1" dirty="0">
              <a:solidFill>
                <a:srgbClr val="D9D9D9"/>
              </a:solidFill>
              <a:latin typeface="+mn-lt"/>
              <a:ea typeface="ＭＳ Ｐゴシック" pitchFamily="34" charset="-128"/>
              <a:cs typeface="ＭＳ Ｐゴシック" charset="-128"/>
            </a:endParaRPr>
          </a:p>
        </p:txBody>
      </p:sp>
      <p:sp>
        <p:nvSpPr>
          <p:cNvPr id="5" name="Slide Number Placeholder 5"/>
          <p:cNvSpPr>
            <a:spLocks noGrp="1"/>
          </p:cNvSpPr>
          <p:nvPr>
            <p:ph type="sldNum" sz="quarter" idx="11"/>
          </p:nvPr>
        </p:nvSpPr>
        <p:spPr/>
        <p:txBody>
          <a:bodyPr/>
          <a:lstStyle/>
          <a:p>
            <a:pPr>
              <a:defRPr/>
            </a:pPr>
            <a:fld id="{EC983D61-EC44-4B1D-BA69-B87ED4AEC382}" type="slidenum">
              <a:rPr lang="en-US" b="1" smtClean="0">
                <a:solidFill>
                  <a:srgbClr val="D9D9D9"/>
                </a:solidFill>
                <a:latin typeface="+mn-lt"/>
                <a:ea typeface="ＭＳ Ｐゴシック" pitchFamily="34" charset="-128"/>
                <a:cs typeface="ＭＳ Ｐゴシック" charset="-128"/>
              </a:rPr>
              <a:pPr>
                <a:defRPr/>
              </a:pPr>
              <a:t>55</a:t>
            </a:fld>
            <a:endParaRPr lang="en-US" b="1" dirty="0" smtClean="0">
              <a:solidFill>
                <a:srgbClr val="D9D9D9"/>
              </a:solidFill>
              <a:latin typeface="+mn-lt"/>
              <a:ea typeface="ＭＳ Ｐゴシック" pitchFamily="34" charset="-128"/>
              <a:cs typeface="ＭＳ Ｐゴシック" charset="-128"/>
            </a:endParaRP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p:cNvSpPr>
          <p:nvPr>
            <p:ph type="title"/>
          </p:nvPr>
        </p:nvSpPr>
        <p:spPr>
          <a:xfrm>
            <a:off x="457200" y="1106488"/>
            <a:ext cx="8229600" cy="868362"/>
          </a:xfrm>
        </p:spPr>
        <p:txBody>
          <a:bodyPr/>
          <a:lstStyle/>
          <a:p>
            <a:pPr>
              <a:defRPr/>
            </a:pPr>
            <a:r>
              <a:rPr lang="en-US" sz="3000" dirty="0" smtClean="0">
                <a:solidFill>
                  <a:srgbClr val="D9D9D9"/>
                </a:solidFill>
                <a:latin typeface="+mn-lt"/>
                <a:ea typeface="ＭＳ Ｐゴシック" pitchFamily="34" charset="-128"/>
                <a:cs typeface="ＭＳ Ｐゴシック" charset="-128"/>
              </a:rPr>
              <a:t>Possible Missions</a:t>
            </a:r>
          </a:p>
        </p:txBody>
      </p:sp>
      <p:sp>
        <p:nvSpPr>
          <p:cNvPr id="62467" name="Rectangle 3"/>
          <p:cNvSpPr>
            <a:spLocks noGrp="1"/>
          </p:cNvSpPr>
          <p:nvPr>
            <p:ph idx="1"/>
          </p:nvPr>
        </p:nvSpPr>
        <p:spPr>
          <a:xfrm>
            <a:off x="457200" y="1935163"/>
            <a:ext cx="8229600" cy="2711450"/>
          </a:xfrm>
        </p:spPr>
        <p:txBody>
          <a:bodyPr/>
          <a:lstStyle/>
          <a:p>
            <a:r>
              <a:rPr lang="en-US" altLang="en-US" b="1" smtClean="0">
                <a:solidFill>
                  <a:srgbClr val="D9D9D9"/>
                </a:solidFill>
                <a:ea typeface="ＭＳ Ｐゴシック" pitchFamily="34" charset="-128"/>
              </a:rPr>
              <a:t>Hurricane and tornado missions </a:t>
            </a:r>
          </a:p>
          <a:p>
            <a:r>
              <a:rPr lang="en-US" altLang="en-US" b="1" smtClean="0">
                <a:solidFill>
                  <a:srgbClr val="D9D9D9"/>
                </a:solidFill>
                <a:ea typeface="ＭＳ Ｐゴシック" pitchFamily="34" charset="-128"/>
              </a:rPr>
              <a:t>Earthquake missions </a:t>
            </a:r>
          </a:p>
          <a:p>
            <a:r>
              <a:rPr lang="en-US" altLang="en-US" b="1" smtClean="0">
                <a:solidFill>
                  <a:srgbClr val="D9D9D9"/>
                </a:solidFill>
                <a:ea typeface="ＭＳ Ｐゴシック" pitchFamily="34" charset="-128"/>
              </a:rPr>
              <a:t>Flood missions </a:t>
            </a:r>
          </a:p>
          <a:p>
            <a:r>
              <a:rPr lang="en-US" altLang="en-US" b="1" smtClean="0">
                <a:solidFill>
                  <a:srgbClr val="D9D9D9"/>
                </a:solidFill>
                <a:ea typeface="ＭＳ Ｐゴシック" pitchFamily="34" charset="-128"/>
              </a:rPr>
              <a:t>Winter storm missions </a:t>
            </a:r>
          </a:p>
          <a:p>
            <a:r>
              <a:rPr lang="en-US" altLang="en-US" b="1" smtClean="0">
                <a:solidFill>
                  <a:srgbClr val="D9D9D9"/>
                </a:solidFill>
                <a:ea typeface="ＭＳ Ｐゴシック" pitchFamily="34" charset="-128"/>
              </a:rPr>
              <a:t>Wildland fire missions </a:t>
            </a:r>
          </a:p>
        </p:txBody>
      </p:sp>
      <p:sp>
        <p:nvSpPr>
          <p:cNvPr id="6" name="Footer Placeholder 5"/>
          <p:cNvSpPr>
            <a:spLocks noGrp="1"/>
          </p:cNvSpPr>
          <p:nvPr>
            <p:ph type="ftr" sz="quarter" idx="10"/>
          </p:nvPr>
        </p:nvSpPr>
        <p:spPr>
          <a:xfrm>
            <a:off x="1360488" y="6492875"/>
            <a:ext cx="6423025" cy="365125"/>
          </a:xfrm>
        </p:spPr>
        <p:txBody>
          <a:bodyPr/>
          <a:lstStyle/>
          <a:p>
            <a:pPr algn="ctr">
              <a:defRPr/>
            </a:pPr>
            <a:r>
              <a:rPr lang="en-US" b="1" dirty="0">
                <a:solidFill>
                  <a:srgbClr val="D9D9D9"/>
                </a:solidFill>
                <a:latin typeface="+mn-lt"/>
                <a:ea typeface="ＭＳ Ｐゴシック" pitchFamily="34" charset="-128"/>
                <a:cs typeface="ＭＳ Ｐゴシック" charset="-128"/>
              </a:rPr>
              <a:t>Lesson </a:t>
            </a:r>
            <a:r>
              <a:rPr lang="en-US" b="1" dirty="0" smtClean="0">
                <a:solidFill>
                  <a:srgbClr val="D9D9D9"/>
                </a:solidFill>
                <a:latin typeface="+mn-lt"/>
                <a:ea typeface="ＭＳ Ｐゴシック" pitchFamily="34" charset="-128"/>
                <a:cs typeface="ＭＳ Ｐゴシック" charset="-128"/>
              </a:rPr>
              <a:t>2:  Military Resources and Capabilities</a:t>
            </a:r>
            <a:endParaRPr lang="en-US" b="1" dirty="0">
              <a:solidFill>
                <a:srgbClr val="D9D9D9"/>
              </a:solidFill>
              <a:latin typeface="+mn-lt"/>
              <a:ea typeface="ＭＳ Ｐゴシック" pitchFamily="34" charset="-128"/>
              <a:cs typeface="ＭＳ Ｐゴシック" charset="-128"/>
            </a:endParaRPr>
          </a:p>
        </p:txBody>
      </p:sp>
      <p:sp>
        <p:nvSpPr>
          <p:cNvPr id="5" name="Slide Number Placeholder 5"/>
          <p:cNvSpPr>
            <a:spLocks noGrp="1"/>
          </p:cNvSpPr>
          <p:nvPr>
            <p:ph type="sldNum" sz="quarter" idx="11"/>
          </p:nvPr>
        </p:nvSpPr>
        <p:spPr/>
        <p:txBody>
          <a:bodyPr/>
          <a:lstStyle/>
          <a:p>
            <a:pPr>
              <a:defRPr/>
            </a:pPr>
            <a:fld id="{FC288049-8579-4C1B-966D-D6ACBCA81FDF}" type="slidenum">
              <a:rPr lang="en-US" b="1" smtClean="0">
                <a:solidFill>
                  <a:srgbClr val="D9D9D9"/>
                </a:solidFill>
                <a:latin typeface="+mn-lt"/>
                <a:ea typeface="ＭＳ Ｐゴシック" pitchFamily="34" charset="-128"/>
                <a:cs typeface="ＭＳ Ｐゴシック" charset="-128"/>
              </a:rPr>
              <a:pPr>
                <a:defRPr/>
              </a:pPr>
              <a:t>56</a:t>
            </a:fld>
            <a:endParaRPr lang="en-US" b="1" dirty="0" smtClean="0">
              <a:solidFill>
                <a:srgbClr val="D9D9D9"/>
              </a:solidFill>
              <a:latin typeface="+mn-lt"/>
              <a:ea typeface="ＭＳ Ｐゴシック" pitchFamily="34" charset="-128"/>
              <a:cs typeface="ＭＳ Ｐゴシック" charset="-128"/>
            </a:endParaRP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p:cNvSpPr>
          <p:nvPr>
            <p:ph type="title"/>
          </p:nvPr>
        </p:nvSpPr>
        <p:spPr>
          <a:xfrm>
            <a:off x="457200" y="1192213"/>
            <a:ext cx="8229600" cy="1143000"/>
          </a:xfrm>
        </p:spPr>
        <p:txBody>
          <a:bodyPr/>
          <a:lstStyle/>
          <a:p>
            <a:pPr>
              <a:defRPr/>
            </a:pPr>
            <a:r>
              <a:rPr lang="en-US" sz="3000" dirty="0" smtClean="0">
                <a:solidFill>
                  <a:srgbClr val="D9D9D9"/>
                </a:solidFill>
                <a:latin typeface="+mn-lt"/>
                <a:ea typeface="ＭＳ Ｐゴシック" pitchFamily="34" charset="-128"/>
                <a:cs typeface="ＭＳ Ｐゴシック" charset="-128"/>
              </a:rPr>
              <a:t>Activity:  Possible Missions Performed by Military Resources</a:t>
            </a:r>
          </a:p>
        </p:txBody>
      </p:sp>
      <p:sp>
        <p:nvSpPr>
          <p:cNvPr id="63491" name="Rectangle 3"/>
          <p:cNvSpPr>
            <a:spLocks noGrp="1"/>
          </p:cNvSpPr>
          <p:nvPr>
            <p:ph idx="1"/>
          </p:nvPr>
        </p:nvSpPr>
        <p:spPr>
          <a:xfrm>
            <a:off x="457200" y="2351088"/>
            <a:ext cx="8229600" cy="2465387"/>
          </a:xfrm>
        </p:spPr>
        <p:txBody>
          <a:bodyPr/>
          <a:lstStyle/>
          <a:p>
            <a:r>
              <a:rPr lang="en-US" altLang="en-US" b="1" smtClean="0">
                <a:solidFill>
                  <a:srgbClr val="D9D9D9"/>
                </a:solidFill>
                <a:ea typeface="ＭＳ Ｐゴシック" pitchFamily="34" charset="-128"/>
              </a:rPr>
              <a:t>Read Part I scenario and complete it </a:t>
            </a:r>
          </a:p>
          <a:p>
            <a:r>
              <a:rPr lang="en-US" altLang="en-US" b="1" smtClean="0">
                <a:solidFill>
                  <a:srgbClr val="D9D9D9"/>
                </a:solidFill>
                <a:ea typeface="ＭＳ Ｐゴシック" pitchFamily="34" charset="-128"/>
              </a:rPr>
              <a:t>Read Part II scenario and complete it </a:t>
            </a:r>
          </a:p>
          <a:p>
            <a:r>
              <a:rPr lang="en-US" altLang="en-US" b="1" smtClean="0">
                <a:solidFill>
                  <a:srgbClr val="D9D9D9"/>
                </a:solidFill>
                <a:ea typeface="ＭＳ Ｐゴシック" pitchFamily="34" charset="-128"/>
              </a:rPr>
              <a:t>Prepare a brief summary of your findings and share them with the class </a:t>
            </a:r>
          </a:p>
        </p:txBody>
      </p:sp>
      <p:sp>
        <p:nvSpPr>
          <p:cNvPr id="7" name="Footer Placeholder 5"/>
          <p:cNvSpPr>
            <a:spLocks noGrp="1"/>
          </p:cNvSpPr>
          <p:nvPr>
            <p:ph type="ftr" sz="quarter" idx="10"/>
          </p:nvPr>
        </p:nvSpPr>
        <p:spPr>
          <a:xfrm>
            <a:off x="1360488" y="6492875"/>
            <a:ext cx="6423025" cy="365125"/>
          </a:xfrm>
        </p:spPr>
        <p:txBody>
          <a:bodyPr/>
          <a:lstStyle/>
          <a:p>
            <a:pPr algn="ctr">
              <a:defRPr/>
            </a:pPr>
            <a:r>
              <a:rPr lang="en-US" b="1" dirty="0">
                <a:solidFill>
                  <a:srgbClr val="D9D9D9"/>
                </a:solidFill>
                <a:latin typeface="+mn-lt"/>
                <a:ea typeface="ＭＳ Ｐゴシック" pitchFamily="34" charset="-128"/>
                <a:cs typeface="ＭＳ Ｐゴシック" charset="-128"/>
              </a:rPr>
              <a:t>Lesson </a:t>
            </a:r>
            <a:r>
              <a:rPr lang="en-US" b="1" dirty="0" smtClean="0">
                <a:solidFill>
                  <a:srgbClr val="D9D9D9"/>
                </a:solidFill>
                <a:latin typeface="+mn-lt"/>
                <a:ea typeface="ＭＳ Ｐゴシック" pitchFamily="34" charset="-128"/>
                <a:cs typeface="ＭＳ Ｐゴシック" charset="-128"/>
              </a:rPr>
              <a:t>2:  Military Resources and Capabilities</a:t>
            </a:r>
            <a:endParaRPr lang="en-US" b="1" dirty="0">
              <a:solidFill>
                <a:srgbClr val="D9D9D9"/>
              </a:solidFill>
              <a:latin typeface="+mn-lt"/>
              <a:ea typeface="ＭＳ Ｐゴシック" pitchFamily="34" charset="-128"/>
              <a:cs typeface="ＭＳ Ｐゴシック" charset="-128"/>
            </a:endParaRPr>
          </a:p>
        </p:txBody>
      </p:sp>
      <p:sp>
        <p:nvSpPr>
          <p:cNvPr id="5" name="Slide Number Placeholder 5"/>
          <p:cNvSpPr>
            <a:spLocks noGrp="1"/>
          </p:cNvSpPr>
          <p:nvPr>
            <p:ph type="sldNum" sz="quarter" idx="11"/>
          </p:nvPr>
        </p:nvSpPr>
        <p:spPr/>
        <p:txBody>
          <a:bodyPr/>
          <a:lstStyle/>
          <a:p>
            <a:pPr>
              <a:defRPr/>
            </a:pPr>
            <a:fld id="{38ADAD4B-5F52-48E9-822A-ADCE482E9C68}" type="slidenum">
              <a:rPr lang="en-US" b="1" smtClean="0">
                <a:solidFill>
                  <a:srgbClr val="D9D9D9"/>
                </a:solidFill>
                <a:latin typeface="+mn-lt"/>
                <a:ea typeface="ＭＳ Ｐゴシック" pitchFamily="34" charset="-128"/>
                <a:cs typeface="ＭＳ Ｐゴシック" charset="-128"/>
              </a:rPr>
              <a:pPr>
                <a:defRPr/>
              </a:pPr>
              <a:t>57</a:t>
            </a:fld>
            <a:endParaRPr lang="en-US" b="1" dirty="0" smtClean="0">
              <a:solidFill>
                <a:srgbClr val="D9D9D9"/>
              </a:solidFill>
              <a:latin typeface="+mn-lt"/>
              <a:ea typeface="ＭＳ Ｐゴシック" pitchFamily="34" charset="-128"/>
              <a:cs typeface="ＭＳ Ｐゴシック" charset="-128"/>
            </a:endParaRP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p:cNvSpPr>
          <p:nvPr>
            <p:ph type="title"/>
          </p:nvPr>
        </p:nvSpPr>
        <p:spPr>
          <a:xfrm>
            <a:off x="457200" y="1179513"/>
            <a:ext cx="8229600" cy="698500"/>
          </a:xfrm>
        </p:spPr>
        <p:txBody>
          <a:bodyPr/>
          <a:lstStyle/>
          <a:p>
            <a:pPr>
              <a:defRPr/>
            </a:pPr>
            <a:r>
              <a:rPr lang="en-US" sz="3000" dirty="0" smtClean="0">
                <a:solidFill>
                  <a:srgbClr val="D9D9D9"/>
                </a:solidFill>
                <a:latin typeface="+mn-lt"/>
                <a:ea typeface="ＭＳ Ｐゴシック" pitchFamily="34" charset="-128"/>
                <a:cs typeface="ＭＳ Ｐゴシック" charset="-128"/>
              </a:rPr>
              <a:t>Lesson Summary</a:t>
            </a:r>
          </a:p>
        </p:txBody>
      </p:sp>
      <p:sp>
        <p:nvSpPr>
          <p:cNvPr id="64515" name="Rectangle 3"/>
          <p:cNvSpPr>
            <a:spLocks noGrp="1"/>
          </p:cNvSpPr>
          <p:nvPr>
            <p:ph idx="1"/>
          </p:nvPr>
        </p:nvSpPr>
        <p:spPr>
          <a:xfrm>
            <a:off x="457200" y="1935163"/>
            <a:ext cx="8686800" cy="4456112"/>
          </a:xfrm>
        </p:spPr>
        <p:txBody>
          <a:bodyPr/>
          <a:lstStyle/>
          <a:p>
            <a:pPr>
              <a:buFont typeface="Arial" charset="0"/>
              <a:buNone/>
            </a:pPr>
            <a:r>
              <a:rPr lang="en-US" altLang="en-US" b="1" smtClean="0">
                <a:solidFill>
                  <a:srgbClr val="D9D9D9"/>
                </a:solidFill>
                <a:ea typeface="ＭＳ Ｐゴシック" pitchFamily="34" charset="-128"/>
              </a:rPr>
              <a:t>Active Duty resources:</a:t>
            </a:r>
          </a:p>
          <a:p>
            <a:r>
              <a:rPr lang="en-US" altLang="en-US" b="1" smtClean="0">
                <a:solidFill>
                  <a:srgbClr val="D9D9D9"/>
                </a:solidFill>
                <a:ea typeface="ＭＳ Ｐゴシック" pitchFamily="34" charset="-128"/>
              </a:rPr>
              <a:t>Include five services branches and three auxiliaries to the military services </a:t>
            </a:r>
          </a:p>
          <a:p>
            <a:r>
              <a:rPr lang="en-US" altLang="en-US" b="1" smtClean="0">
                <a:solidFill>
                  <a:srgbClr val="D9D9D9"/>
                </a:solidFill>
                <a:ea typeface="ＭＳ Ｐゴシック" pitchFamily="34" charset="-128"/>
              </a:rPr>
              <a:t>Are always under Federal command authority and under military command through their chain of command </a:t>
            </a:r>
          </a:p>
          <a:p>
            <a:r>
              <a:rPr lang="en-US" altLang="en-US" b="1" smtClean="0">
                <a:solidFill>
                  <a:srgbClr val="D9D9D9"/>
                </a:solidFill>
                <a:ea typeface="ＭＳ Ｐゴシック" pitchFamily="34" charset="-128"/>
              </a:rPr>
              <a:t>May provide support during hurricanes, tornadoes, earthquakes, floods, and winter storms </a:t>
            </a:r>
          </a:p>
          <a:p>
            <a:r>
              <a:rPr lang="en-US" altLang="en-US" b="1" smtClean="0">
                <a:solidFill>
                  <a:srgbClr val="D9D9D9"/>
                </a:solidFill>
                <a:ea typeface="ＭＳ Ｐゴシック" pitchFamily="34" charset="-128"/>
              </a:rPr>
              <a:t>May provide general, medical, and special support during emergencies </a:t>
            </a:r>
          </a:p>
          <a:p>
            <a:r>
              <a:rPr lang="en-US" altLang="en-US" b="1" smtClean="0">
                <a:solidFill>
                  <a:srgbClr val="D9D9D9"/>
                </a:solidFill>
                <a:ea typeface="ＭＳ Ｐゴシック" pitchFamily="34" charset="-128"/>
              </a:rPr>
              <a:t>Are prohibited from enforcing civil law </a:t>
            </a:r>
          </a:p>
        </p:txBody>
      </p:sp>
      <p:sp>
        <p:nvSpPr>
          <p:cNvPr id="6" name="Footer Placeholder 5"/>
          <p:cNvSpPr>
            <a:spLocks noGrp="1"/>
          </p:cNvSpPr>
          <p:nvPr>
            <p:ph type="ftr" sz="quarter" idx="10"/>
          </p:nvPr>
        </p:nvSpPr>
        <p:spPr>
          <a:xfrm>
            <a:off x="1360488" y="6492875"/>
            <a:ext cx="6423025" cy="365125"/>
          </a:xfrm>
        </p:spPr>
        <p:txBody>
          <a:bodyPr/>
          <a:lstStyle/>
          <a:p>
            <a:pPr algn="ctr">
              <a:defRPr/>
            </a:pPr>
            <a:r>
              <a:rPr lang="en-US" b="1" dirty="0">
                <a:solidFill>
                  <a:srgbClr val="D9D9D9"/>
                </a:solidFill>
                <a:latin typeface="+mn-lt"/>
                <a:ea typeface="ＭＳ Ｐゴシック" pitchFamily="34" charset="-128"/>
                <a:cs typeface="ＭＳ Ｐゴシック" charset="-128"/>
              </a:rPr>
              <a:t>Lesson </a:t>
            </a:r>
            <a:r>
              <a:rPr lang="en-US" b="1" dirty="0" smtClean="0">
                <a:solidFill>
                  <a:srgbClr val="D9D9D9"/>
                </a:solidFill>
                <a:latin typeface="+mn-lt"/>
                <a:ea typeface="ＭＳ Ｐゴシック" pitchFamily="34" charset="-128"/>
                <a:cs typeface="ＭＳ Ｐゴシック" charset="-128"/>
              </a:rPr>
              <a:t>2:  Military Resources and Capabilities</a:t>
            </a:r>
            <a:endParaRPr lang="en-US" b="1" dirty="0">
              <a:solidFill>
                <a:srgbClr val="D9D9D9"/>
              </a:solidFill>
              <a:latin typeface="+mn-lt"/>
              <a:ea typeface="ＭＳ Ｐゴシック" pitchFamily="34" charset="-128"/>
              <a:cs typeface="ＭＳ Ｐゴシック" charset="-128"/>
            </a:endParaRPr>
          </a:p>
        </p:txBody>
      </p:sp>
      <p:sp>
        <p:nvSpPr>
          <p:cNvPr id="5" name="Slide Number Placeholder 5"/>
          <p:cNvSpPr>
            <a:spLocks noGrp="1"/>
          </p:cNvSpPr>
          <p:nvPr>
            <p:ph type="sldNum" sz="quarter" idx="11"/>
          </p:nvPr>
        </p:nvSpPr>
        <p:spPr/>
        <p:txBody>
          <a:bodyPr/>
          <a:lstStyle/>
          <a:p>
            <a:pPr>
              <a:defRPr/>
            </a:pPr>
            <a:fld id="{C1E31250-009B-4CC9-B73B-A17B7E9F09E3}" type="slidenum">
              <a:rPr lang="en-US" b="1" smtClean="0">
                <a:solidFill>
                  <a:srgbClr val="D9D9D9"/>
                </a:solidFill>
                <a:latin typeface="+mn-lt"/>
                <a:ea typeface="ＭＳ Ｐゴシック" pitchFamily="34" charset="-128"/>
                <a:cs typeface="ＭＳ Ｐゴシック" charset="-128"/>
              </a:rPr>
              <a:pPr>
                <a:defRPr/>
              </a:pPr>
              <a:t>58</a:t>
            </a:fld>
            <a:endParaRPr lang="en-US" b="1" dirty="0" smtClean="0">
              <a:solidFill>
                <a:srgbClr val="D9D9D9"/>
              </a:solidFill>
              <a:latin typeface="+mn-lt"/>
              <a:ea typeface="ＭＳ Ｐゴシック" pitchFamily="34" charset="-128"/>
              <a:cs typeface="ＭＳ Ｐゴシック" charset="-128"/>
            </a:endParaRP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1"/>
          </p:nvPr>
        </p:nvSpPr>
        <p:spPr/>
        <p:txBody>
          <a:bodyPr/>
          <a:lstStyle/>
          <a:p>
            <a:pPr>
              <a:defRPr/>
            </a:pPr>
            <a:fld id="{488CB484-C265-4FF7-B44F-3CDA87649933}" type="slidenum">
              <a:rPr lang="en-US" b="1" smtClean="0">
                <a:solidFill>
                  <a:srgbClr val="D9D9D9"/>
                </a:solidFill>
                <a:latin typeface="+mn-lt"/>
                <a:ea typeface="ＭＳ Ｐゴシック" pitchFamily="34" charset="-128"/>
                <a:cs typeface="ＭＳ Ｐゴシック" charset="-128"/>
              </a:rPr>
              <a:pPr>
                <a:defRPr/>
              </a:pPr>
              <a:t>59</a:t>
            </a:fld>
            <a:endParaRPr lang="en-US" b="1" dirty="0" smtClean="0">
              <a:solidFill>
                <a:srgbClr val="D9D9D9"/>
              </a:solidFill>
              <a:latin typeface="+mn-lt"/>
              <a:ea typeface="ＭＳ Ｐゴシック" pitchFamily="34" charset="-128"/>
              <a:cs typeface="ＭＳ Ｐゴシック" charset="-128"/>
            </a:endParaRPr>
          </a:p>
        </p:txBody>
      </p:sp>
      <p:sp>
        <p:nvSpPr>
          <p:cNvPr id="14339" name="Rectangle 2"/>
          <p:cNvSpPr>
            <a:spLocks noGrp="1"/>
          </p:cNvSpPr>
          <p:nvPr>
            <p:ph type="title" idx="4294967295"/>
          </p:nvPr>
        </p:nvSpPr>
        <p:spPr>
          <a:xfrm>
            <a:off x="331788" y="2963863"/>
            <a:ext cx="8280400" cy="1143000"/>
          </a:xfrm>
        </p:spPr>
        <p:txBody>
          <a:bodyPr/>
          <a:lstStyle/>
          <a:p>
            <a:pPr algn="ctr">
              <a:defRPr/>
            </a:pPr>
            <a:r>
              <a:rPr lang="en-US" sz="4400" dirty="0" smtClean="0">
                <a:solidFill>
                  <a:srgbClr val="D9D9D9"/>
                </a:solidFill>
                <a:latin typeface="+mn-lt"/>
                <a:ea typeface="ＭＳ Ｐゴシック" pitchFamily="34" charset="-128"/>
                <a:cs typeface="ＭＳ Ｐゴシック" charset="-128"/>
              </a:rPr>
              <a:t>Questions?</a:t>
            </a:r>
            <a:endParaRPr lang="en-US" sz="3000" dirty="0" smtClean="0">
              <a:solidFill>
                <a:srgbClr val="D9D9D9"/>
              </a:solidFill>
              <a:latin typeface="+mn-lt"/>
              <a:ea typeface="ＭＳ Ｐゴシック" pitchFamily="34" charset="-128"/>
              <a:cs typeface="ＭＳ Ｐゴシック" charset="-128"/>
            </a:endParaRPr>
          </a:p>
        </p:txBody>
      </p:sp>
      <p:sp>
        <p:nvSpPr>
          <p:cNvPr id="8" name="Footer Placeholder 5"/>
          <p:cNvSpPr>
            <a:spLocks noGrp="1"/>
          </p:cNvSpPr>
          <p:nvPr>
            <p:ph type="ftr" sz="quarter" idx="10"/>
          </p:nvPr>
        </p:nvSpPr>
        <p:spPr>
          <a:xfrm>
            <a:off x="511175" y="6357938"/>
            <a:ext cx="8632825" cy="446087"/>
          </a:xfrm>
        </p:spPr>
        <p:txBody>
          <a:bodyPr/>
          <a:lstStyle/>
          <a:p>
            <a:pPr algn="ctr">
              <a:defRPr/>
            </a:pPr>
            <a:r>
              <a:rPr lang="en-US" b="1" dirty="0" smtClean="0">
                <a:solidFill>
                  <a:srgbClr val="D9D9D9"/>
                </a:solidFill>
                <a:latin typeface="+mn-lt"/>
                <a:ea typeface="ＭＳ Ｐゴシック" pitchFamily="34" charset="-128"/>
                <a:cs typeface="ＭＳ Ｐゴシック" charset="-128"/>
              </a:rPr>
              <a:t>Lesson 2:  Military Resources and Capabilities</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1"/>
          </p:nvPr>
        </p:nvSpPr>
        <p:spPr/>
        <p:txBody>
          <a:bodyPr/>
          <a:lstStyle/>
          <a:p>
            <a:pPr>
              <a:defRPr/>
            </a:pPr>
            <a:fld id="{7B11F2B4-3516-43F5-89F2-F40332476394}" type="slidenum">
              <a:rPr lang="en-US" b="1" smtClean="0">
                <a:solidFill>
                  <a:srgbClr val="D9D9D9"/>
                </a:solidFill>
                <a:latin typeface="+mn-lt"/>
                <a:ea typeface="ＭＳ Ｐゴシック" pitchFamily="34" charset="-128"/>
                <a:cs typeface="ＭＳ Ｐゴシック" charset="-128"/>
              </a:rPr>
              <a:pPr>
                <a:defRPr/>
              </a:pPr>
              <a:t>6</a:t>
            </a:fld>
            <a:endParaRPr lang="en-US" b="1" dirty="0" smtClean="0">
              <a:solidFill>
                <a:srgbClr val="D9D9D9"/>
              </a:solidFill>
              <a:latin typeface="+mn-lt"/>
              <a:ea typeface="ＭＳ Ｐゴシック" pitchFamily="34" charset="-128"/>
              <a:cs typeface="ＭＳ Ｐゴシック" charset="-128"/>
            </a:endParaRPr>
          </a:p>
        </p:txBody>
      </p:sp>
      <p:sp>
        <p:nvSpPr>
          <p:cNvPr id="8195" name="Rectangle 2"/>
          <p:cNvSpPr>
            <a:spLocks noGrp="1"/>
          </p:cNvSpPr>
          <p:nvPr>
            <p:ph type="title" idx="4294967295"/>
          </p:nvPr>
        </p:nvSpPr>
        <p:spPr>
          <a:xfrm>
            <a:off x="457200" y="920750"/>
            <a:ext cx="8229600" cy="1143000"/>
          </a:xfrm>
        </p:spPr>
        <p:txBody>
          <a:bodyPr/>
          <a:lstStyle/>
          <a:p>
            <a:pPr>
              <a:defRPr/>
            </a:pPr>
            <a:r>
              <a:rPr lang="en-US" sz="3000" dirty="0" smtClean="0">
                <a:solidFill>
                  <a:srgbClr val="D9D9D9"/>
                </a:solidFill>
                <a:latin typeface="+mn-lt"/>
                <a:ea typeface="ＭＳ Ｐゴシック" pitchFamily="34" charset="-128"/>
                <a:cs typeface="ＭＳ Ｐゴシック" charset="-128"/>
              </a:rPr>
              <a:t>Course Administrative Details</a:t>
            </a:r>
          </a:p>
        </p:txBody>
      </p:sp>
      <p:sp>
        <p:nvSpPr>
          <p:cNvPr id="11268" name="Rectangle 3"/>
          <p:cNvSpPr>
            <a:spLocks noGrp="1"/>
          </p:cNvSpPr>
          <p:nvPr>
            <p:ph type="body" idx="4294967295"/>
          </p:nvPr>
        </p:nvSpPr>
        <p:spPr>
          <a:xfrm>
            <a:off x="457200" y="1963738"/>
            <a:ext cx="8229600" cy="4454525"/>
          </a:xfrm>
        </p:spPr>
        <p:txBody>
          <a:bodyPr/>
          <a:lstStyle/>
          <a:p>
            <a:pPr>
              <a:spcAft>
                <a:spcPts val="600"/>
              </a:spcAft>
            </a:pPr>
            <a:r>
              <a:rPr lang="en-US" altLang="en-US" sz="2800" b="1" smtClean="0">
                <a:solidFill>
                  <a:srgbClr val="D9D9D9"/>
                </a:solidFill>
                <a:ea typeface="ＭＳ Ｐゴシック" pitchFamily="34" charset="-128"/>
              </a:rPr>
              <a:t>Breaks </a:t>
            </a:r>
          </a:p>
          <a:p>
            <a:pPr>
              <a:spcAft>
                <a:spcPts val="600"/>
              </a:spcAft>
            </a:pPr>
            <a:r>
              <a:rPr lang="en-US" altLang="en-US" sz="2800" b="1" smtClean="0">
                <a:solidFill>
                  <a:srgbClr val="D9D9D9"/>
                </a:solidFill>
                <a:ea typeface="ＭＳ Ｐゴシック" pitchFamily="34" charset="-128"/>
              </a:rPr>
              <a:t>Lunch </a:t>
            </a:r>
          </a:p>
          <a:p>
            <a:pPr>
              <a:spcAft>
                <a:spcPts val="600"/>
              </a:spcAft>
            </a:pPr>
            <a:r>
              <a:rPr lang="en-US" altLang="en-US" sz="2800" b="1" smtClean="0">
                <a:solidFill>
                  <a:srgbClr val="D9D9D9"/>
                </a:solidFill>
                <a:ea typeface="ＭＳ Ｐゴシック" pitchFamily="34" charset="-128"/>
              </a:rPr>
              <a:t>Emergency exit locations </a:t>
            </a:r>
          </a:p>
          <a:p>
            <a:pPr>
              <a:spcAft>
                <a:spcPts val="600"/>
              </a:spcAft>
            </a:pPr>
            <a:r>
              <a:rPr lang="en-US" altLang="en-US" sz="2800" b="1" smtClean="0">
                <a:solidFill>
                  <a:srgbClr val="D9D9D9"/>
                </a:solidFill>
                <a:ea typeface="ＭＳ Ｐゴシック" pitchFamily="34" charset="-128"/>
              </a:rPr>
              <a:t>Restroom locations </a:t>
            </a:r>
          </a:p>
        </p:txBody>
      </p:sp>
      <p:sp>
        <p:nvSpPr>
          <p:cNvPr id="6" name="Footer Placeholder 5"/>
          <p:cNvSpPr>
            <a:spLocks noGrp="1"/>
          </p:cNvSpPr>
          <p:nvPr>
            <p:ph type="ftr" sz="quarter" idx="10"/>
          </p:nvPr>
        </p:nvSpPr>
        <p:spPr>
          <a:xfrm>
            <a:off x="255588" y="6369050"/>
            <a:ext cx="8632825" cy="446088"/>
          </a:xfrm>
        </p:spPr>
        <p:txBody>
          <a:bodyPr/>
          <a:lstStyle/>
          <a:p>
            <a:pPr algn="ctr">
              <a:defRPr/>
            </a:pPr>
            <a:r>
              <a:rPr lang="en-US" b="1" dirty="0">
                <a:solidFill>
                  <a:srgbClr val="D9D9D9"/>
                </a:solidFill>
                <a:latin typeface="+mn-lt"/>
                <a:ea typeface="ＭＳ Ｐゴシック" pitchFamily="34" charset="-128"/>
                <a:cs typeface="ＭＳ Ｐゴシック" charset="-128"/>
              </a:rPr>
              <a:t>Lesson 1:  </a:t>
            </a:r>
            <a:r>
              <a:rPr lang="en-US" b="1" dirty="0" smtClean="0">
                <a:solidFill>
                  <a:srgbClr val="D9D9D9"/>
                </a:solidFill>
                <a:latin typeface="+mn-lt"/>
                <a:ea typeface="ＭＳ Ｐゴシック" pitchFamily="34" charset="-128"/>
                <a:cs typeface="ＭＳ Ｐゴシック" charset="-128"/>
              </a:rPr>
              <a:t>Types of Military </a:t>
            </a:r>
            <a:r>
              <a:rPr lang="en-US" b="1" dirty="0">
                <a:solidFill>
                  <a:srgbClr val="D9D9D9"/>
                </a:solidFill>
                <a:latin typeface="+mn-lt"/>
                <a:ea typeface="ＭＳ Ｐゴシック" pitchFamily="34" charset="-128"/>
                <a:cs typeface="ＭＳ Ｐゴシック" charset="-128"/>
              </a:rPr>
              <a:t>Response and Integration of Military Support</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ctrTitle"/>
          </p:nvPr>
        </p:nvSpPr>
        <p:spPr>
          <a:xfrm>
            <a:off x="685800" y="1136650"/>
            <a:ext cx="7772400" cy="4589463"/>
          </a:xfrm>
        </p:spPr>
        <p:txBody>
          <a:bodyPr/>
          <a:lstStyle/>
          <a:p>
            <a:pPr eaLnBrk="1" hangingPunct="1">
              <a:defRPr/>
            </a:pPr>
            <a:r>
              <a:rPr lang="en-US" sz="4800" dirty="0">
                <a:solidFill>
                  <a:schemeClr val="bg1">
                    <a:lumMod val="85000"/>
                  </a:schemeClr>
                </a:solidFill>
                <a:latin typeface="Franklin Gothic Medium" pitchFamily="34" charset="0"/>
              </a:rPr>
              <a:t>Lesson 3:  Planning for Military Resources in Military Management</a:t>
            </a: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p:cNvSpPr>
          <p:nvPr>
            <p:ph type="title"/>
          </p:nvPr>
        </p:nvSpPr>
        <p:spPr>
          <a:xfrm>
            <a:off x="457200" y="1201738"/>
            <a:ext cx="8229600" cy="666750"/>
          </a:xfrm>
        </p:spPr>
        <p:txBody>
          <a:bodyPr/>
          <a:lstStyle/>
          <a:p>
            <a:pPr>
              <a:defRPr/>
            </a:pPr>
            <a:r>
              <a:rPr lang="en-US" sz="3000" dirty="0" smtClean="0">
                <a:solidFill>
                  <a:srgbClr val="D9D9D9"/>
                </a:solidFill>
                <a:latin typeface="+mn-lt"/>
                <a:ea typeface="ＭＳ Ｐゴシック" pitchFamily="34" charset="-128"/>
                <a:cs typeface="ＭＳ Ｐゴシック" charset="-128"/>
              </a:rPr>
              <a:t>Topics Covered</a:t>
            </a:r>
          </a:p>
        </p:txBody>
      </p:sp>
      <p:sp>
        <p:nvSpPr>
          <p:cNvPr id="67587" name="Rectangle 3"/>
          <p:cNvSpPr>
            <a:spLocks noGrp="1"/>
          </p:cNvSpPr>
          <p:nvPr>
            <p:ph idx="1"/>
          </p:nvPr>
        </p:nvSpPr>
        <p:spPr>
          <a:xfrm>
            <a:off x="457200" y="1862138"/>
            <a:ext cx="8229600" cy="4456112"/>
          </a:xfrm>
        </p:spPr>
        <p:txBody>
          <a:bodyPr/>
          <a:lstStyle/>
          <a:p>
            <a:pPr>
              <a:buFont typeface="Arial" charset="0"/>
              <a:buNone/>
            </a:pPr>
            <a:r>
              <a:rPr lang="en-US" altLang="en-US" sz="2000" b="1" smtClean="0">
                <a:solidFill>
                  <a:srgbClr val="D9D9D9"/>
                </a:solidFill>
                <a:ea typeface="ＭＳ Ｐゴシック" pitchFamily="34" charset="-128"/>
              </a:rPr>
              <a:t>The following topics are covered in this lesson:</a:t>
            </a:r>
          </a:p>
          <a:p>
            <a:r>
              <a:rPr lang="en-US" altLang="en-US" sz="2000" b="1" smtClean="0">
                <a:solidFill>
                  <a:srgbClr val="D9D9D9"/>
                </a:solidFill>
                <a:ea typeface="ＭＳ Ｐゴシック" pitchFamily="34" charset="-128"/>
              </a:rPr>
              <a:t>National Incident Management System (NIMS) </a:t>
            </a:r>
          </a:p>
          <a:p>
            <a:r>
              <a:rPr lang="en-US" altLang="en-US" sz="2000" b="1" smtClean="0">
                <a:solidFill>
                  <a:srgbClr val="D9D9D9"/>
                </a:solidFill>
                <a:ea typeface="ＭＳ Ｐゴシック" pitchFamily="34" charset="-128"/>
              </a:rPr>
              <a:t>National Response Framework (NRF) </a:t>
            </a:r>
          </a:p>
          <a:p>
            <a:r>
              <a:rPr lang="en-US" altLang="en-US" sz="2000" b="1" smtClean="0">
                <a:solidFill>
                  <a:srgbClr val="D9D9D9"/>
                </a:solidFill>
                <a:ea typeface="ＭＳ Ｐゴシック" pitchFamily="34" charset="-128"/>
              </a:rPr>
              <a:t>Integration of Military Resources in Accordance with NIMS </a:t>
            </a:r>
            <a:br>
              <a:rPr lang="en-US" altLang="en-US" sz="2000" b="1" smtClean="0">
                <a:solidFill>
                  <a:srgbClr val="D9D9D9"/>
                </a:solidFill>
                <a:ea typeface="ＭＳ Ｐゴシック" pitchFamily="34" charset="-128"/>
              </a:rPr>
            </a:br>
            <a:r>
              <a:rPr lang="en-US" altLang="en-US" sz="2000" b="1" smtClean="0">
                <a:solidFill>
                  <a:srgbClr val="D9D9D9"/>
                </a:solidFill>
                <a:ea typeface="ＭＳ Ｐゴシック" pitchFamily="34" charset="-128"/>
              </a:rPr>
              <a:t>and NRF </a:t>
            </a:r>
          </a:p>
          <a:p>
            <a:r>
              <a:rPr lang="en-US" altLang="en-US" sz="2000" b="1" smtClean="0">
                <a:solidFill>
                  <a:srgbClr val="D9D9D9"/>
                </a:solidFill>
                <a:ea typeface="ＭＳ Ｐゴシック" pitchFamily="34" charset="-128"/>
              </a:rPr>
              <a:t>Building and Maintaining Key Relationships </a:t>
            </a:r>
          </a:p>
          <a:p>
            <a:r>
              <a:rPr lang="en-US" altLang="en-US" sz="2000" b="1" smtClean="0">
                <a:solidFill>
                  <a:srgbClr val="D9D9D9"/>
                </a:solidFill>
                <a:ea typeface="ＭＳ Ｐゴシック" pitchFamily="34" charset="-128"/>
              </a:rPr>
              <a:t>Planning for a Maximum Disaster Incident  </a:t>
            </a:r>
          </a:p>
          <a:p>
            <a:r>
              <a:rPr lang="en-US" altLang="en-US" sz="2000" b="1" smtClean="0">
                <a:solidFill>
                  <a:srgbClr val="D9D9D9"/>
                </a:solidFill>
                <a:ea typeface="ＭＳ Ｐゴシック" pitchFamily="34" charset="-128"/>
              </a:rPr>
              <a:t>Developing a Military Support Emergency Support Function </a:t>
            </a:r>
          </a:p>
          <a:p>
            <a:r>
              <a:rPr lang="en-US" altLang="en-US" sz="2000" b="1" smtClean="0">
                <a:solidFill>
                  <a:srgbClr val="D9D9D9"/>
                </a:solidFill>
                <a:ea typeface="ＭＳ Ｐゴシック" pitchFamily="34" charset="-128"/>
              </a:rPr>
              <a:t>Military Support ESF Development Team Members </a:t>
            </a:r>
          </a:p>
          <a:p>
            <a:r>
              <a:rPr lang="en-US" altLang="en-US" sz="2000" b="1" smtClean="0">
                <a:solidFill>
                  <a:srgbClr val="D9D9D9"/>
                </a:solidFill>
                <a:ea typeface="ＭＳ Ｐゴシック" pitchFamily="34" charset="-128"/>
              </a:rPr>
              <a:t>Military Support ESF Development Process </a:t>
            </a:r>
          </a:p>
          <a:p>
            <a:r>
              <a:rPr lang="en-US" altLang="en-US" sz="2000" b="1" smtClean="0">
                <a:solidFill>
                  <a:srgbClr val="D9D9D9"/>
                </a:solidFill>
                <a:ea typeface="ＭＳ Ｐゴシック" pitchFamily="34" charset="-128"/>
              </a:rPr>
              <a:t>Emergency Management Tools </a:t>
            </a:r>
          </a:p>
          <a:p>
            <a:r>
              <a:rPr lang="en-US" altLang="en-US" sz="2000" b="1" smtClean="0">
                <a:solidFill>
                  <a:srgbClr val="D9D9D9"/>
                </a:solidFill>
                <a:ea typeface="ＭＳ Ｐゴシック" pitchFamily="34" charset="-128"/>
              </a:rPr>
              <a:t>Relationships </a:t>
            </a:r>
          </a:p>
        </p:txBody>
      </p:sp>
      <p:sp>
        <p:nvSpPr>
          <p:cNvPr id="7" name="Footer Placeholder 5"/>
          <p:cNvSpPr>
            <a:spLocks noGrp="1"/>
          </p:cNvSpPr>
          <p:nvPr>
            <p:ph type="ftr" sz="quarter" idx="10"/>
          </p:nvPr>
        </p:nvSpPr>
        <p:spPr>
          <a:xfrm>
            <a:off x="1360488" y="6492875"/>
            <a:ext cx="6423025" cy="365125"/>
          </a:xfrm>
        </p:spPr>
        <p:txBody>
          <a:bodyPr/>
          <a:lstStyle/>
          <a:p>
            <a:pPr algn="ctr">
              <a:defRPr/>
            </a:pPr>
            <a:r>
              <a:rPr lang="en-US" b="1" dirty="0">
                <a:solidFill>
                  <a:srgbClr val="D9D9D9"/>
                </a:solidFill>
                <a:latin typeface="+mn-lt"/>
                <a:ea typeface="ＭＳ Ｐゴシック" pitchFamily="34" charset="-128"/>
                <a:cs typeface="ＭＳ Ｐゴシック" charset="-128"/>
              </a:rPr>
              <a:t>Lesson </a:t>
            </a:r>
            <a:r>
              <a:rPr lang="en-US" b="1" dirty="0" smtClean="0">
                <a:solidFill>
                  <a:srgbClr val="D9D9D9"/>
                </a:solidFill>
                <a:latin typeface="+mn-lt"/>
                <a:ea typeface="ＭＳ Ｐゴシック" pitchFamily="34" charset="-128"/>
                <a:cs typeface="ＭＳ Ｐゴシック" charset="-128"/>
              </a:rPr>
              <a:t>3:  Planning for Military Resources in Military Management</a:t>
            </a:r>
            <a:endParaRPr lang="en-US" b="1" dirty="0">
              <a:solidFill>
                <a:srgbClr val="D9D9D9"/>
              </a:solidFill>
              <a:latin typeface="+mn-lt"/>
              <a:ea typeface="ＭＳ Ｐゴシック" pitchFamily="34" charset="-128"/>
              <a:cs typeface="ＭＳ Ｐゴシック" charset="-128"/>
            </a:endParaRPr>
          </a:p>
        </p:txBody>
      </p:sp>
      <p:sp>
        <p:nvSpPr>
          <p:cNvPr id="5" name="Slide Number Placeholder 5"/>
          <p:cNvSpPr>
            <a:spLocks noGrp="1"/>
          </p:cNvSpPr>
          <p:nvPr>
            <p:ph type="sldNum" sz="quarter" idx="11"/>
          </p:nvPr>
        </p:nvSpPr>
        <p:spPr/>
        <p:txBody>
          <a:bodyPr/>
          <a:lstStyle/>
          <a:p>
            <a:pPr>
              <a:defRPr/>
            </a:pPr>
            <a:fld id="{BA64EAA9-7688-408C-B48C-A747A4E8B785}" type="slidenum">
              <a:rPr lang="en-US" b="1" smtClean="0">
                <a:solidFill>
                  <a:srgbClr val="D9D9D9"/>
                </a:solidFill>
                <a:latin typeface="+mn-lt"/>
                <a:ea typeface="ＭＳ Ｐゴシック" pitchFamily="34" charset="-128"/>
                <a:cs typeface="ＭＳ Ｐゴシック" charset="-128"/>
              </a:rPr>
              <a:pPr>
                <a:defRPr/>
              </a:pPr>
              <a:t>61</a:t>
            </a:fld>
            <a:endParaRPr lang="en-US" b="1" dirty="0" smtClean="0">
              <a:solidFill>
                <a:srgbClr val="D9D9D9"/>
              </a:solidFill>
              <a:latin typeface="+mn-lt"/>
              <a:ea typeface="ＭＳ Ｐゴシック" pitchFamily="34" charset="-128"/>
              <a:cs typeface="ＭＳ Ｐゴシック" charset="-128"/>
            </a:endParaRP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p:cNvSpPr>
          <p:nvPr>
            <p:ph type="title"/>
          </p:nvPr>
        </p:nvSpPr>
        <p:spPr>
          <a:xfrm>
            <a:off x="457200" y="1233488"/>
            <a:ext cx="8229600" cy="635000"/>
          </a:xfrm>
        </p:spPr>
        <p:txBody>
          <a:bodyPr/>
          <a:lstStyle/>
          <a:p>
            <a:pPr>
              <a:defRPr/>
            </a:pPr>
            <a:r>
              <a:rPr lang="en-US" sz="3000" dirty="0" smtClean="0">
                <a:solidFill>
                  <a:srgbClr val="D9D9D9"/>
                </a:solidFill>
                <a:latin typeface="+mn-lt"/>
                <a:ea typeface="ＭＳ Ｐゴシック" pitchFamily="34" charset="-128"/>
                <a:cs typeface="ＭＳ Ｐゴシック" charset="-128"/>
              </a:rPr>
              <a:t>Objectives</a:t>
            </a:r>
          </a:p>
        </p:txBody>
      </p:sp>
      <p:sp>
        <p:nvSpPr>
          <p:cNvPr id="9219" name="Rectangle 3"/>
          <p:cNvSpPr>
            <a:spLocks noGrp="1"/>
          </p:cNvSpPr>
          <p:nvPr>
            <p:ph idx="1"/>
          </p:nvPr>
        </p:nvSpPr>
        <p:spPr>
          <a:xfrm>
            <a:off x="457200" y="1862138"/>
            <a:ext cx="8485188" cy="3644900"/>
          </a:xfrm>
        </p:spPr>
        <p:txBody>
          <a:bodyPr/>
          <a:lstStyle/>
          <a:p>
            <a:pPr marL="0" indent="0">
              <a:buFont typeface="Arial" charset="0"/>
              <a:buNone/>
              <a:defRPr/>
            </a:pPr>
            <a:r>
              <a:rPr lang="en-US" b="1" dirty="0" smtClean="0">
                <a:solidFill>
                  <a:srgbClr val="D9D9D9"/>
                </a:solidFill>
                <a:ea typeface="ＭＳ Ｐゴシック" pitchFamily="34" charset="-128"/>
                <a:cs typeface="ＭＳ Ｐゴシック" charset="-128"/>
              </a:rPr>
              <a:t>After completing this lesson, you will be able to:</a:t>
            </a:r>
          </a:p>
          <a:p>
            <a:pPr>
              <a:defRPr/>
            </a:pPr>
            <a:r>
              <a:rPr lang="en-US" b="1" dirty="0" smtClean="0">
                <a:solidFill>
                  <a:srgbClr val="D9D9D9"/>
                </a:solidFill>
                <a:ea typeface="ＭＳ Ｐゴシック" pitchFamily="34" charset="-128"/>
                <a:cs typeface="ＭＳ Ｐゴシック" charset="-128"/>
              </a:rPr>
              <a:t>Describe the process for developing a Military </a:t>
            </a:r>
            <a:br>
              <a:rPr lang="en-US" b="1" dirty="0" smtClean="0">
                <a:solidFill>
                  <a:srgbClr val="D9D9D9"/>
                </a:solidFill>
                <a:ea typeface="ＭＳ Ｐゴシック" pitchFamily="34" charset="-128"/>
                <a:cs typeface="ＭＳ Ｐゴシック" charset="-128"/>
              </a:rPr>
            </a:br>
            <a:r>
              <a:rPr lang="en-US" b="1" dirty="0" smtClean="0">
                <a:solidFill>
                  <a:srgbClr val="D9D9D9"/>
                </a:solidFill>
                <a:ea typeface="ＭＳ Ｐゴシック" pitchFamily="34" charset="-128"/>
                <a:cs typeface="ＭＳ Ｐゴシック" charset="-128"/>
              </a:rPr>
              <a:t>Support Emergency Support Function (ESF) annex </a:t>
            </a:r>
            <a:br>
              <a:rPr lang="en-US" b="1" dirty="0" smtClean="0">
                <a:solidFill>
                  <a:srgbClr val="D9D9D9"/>
                </a:solidFill>
                <a:ea typeface="ＭＳ Ｐゴシック" pitchFamily="34" charset="-128"/>
                <a:cs typeface="ＭＳ Ｐゴシック" charset="-128"/>
              </a:rPr>
            </a:br>
            <a:r>
              <a:rPr lang="en-US" b="1" dirty="0" smtClean="0">
                <a:solidFill>
                  <a:srgbClr val="D9D9D9"/>
                </a:solidFill>
                <a:ea typeface="ＭＳ Ｐゴシック" pitchFamily="34" charset="-128"/>
                <a:cs typeface="ＭＳ Ｐゴシック" charset="-128"/>
              </a:rPr>
              <a:t>for your jurisdiction </a:t>
            </a:r>
          </a:p>
          <a:p>
            <a:pPr>
              <a:defRPr/>
            </a:pPr>
            <a:r>
              <a:rPr lang="en-US" b="1" dirty="0" smtClean="0">
                <a:solidFill>
                  <a:srgbClr val="D9D9D9"/>
                </a:solidFill>
                <a:ea typeface="ＭＳ Ｐゴシック" pitchFamily="34" charset="-128"/>
                <a:cs typeface="ＭＳ Ｐゴシック" charset="-128"/>
              </a:rPr>
              <a:t>Describe the planning products resulting from the planning process </a:t>
            </a:r>
            <a:endParaRPr lang="en-US" dirty="0" smtClean="0"/>
          </a:p>
        </p:txBody>
      </p:sp>
      <p:sp>
        <p:nvSpPr>
          <p:cNvPr id="8" name="Footer Placeholder 5"/>
          <p:cNvSpPr>
            <a:spLocks noGrp="1"/>
          </p:cNvSpPr>
          <p:nvPr>
            <p:ph type="ftr" sz="quarter" idx="10"/>
          </p:nvPr>
        </p:nvSpPr>
        <p:spPr>
          <a:xfrm>
            <a:off x="1360488" y="6492875"/>
            <a:ext cx="6423025" cy="365125"/>
          </a:xfrm>
        </p:spPr>
        <p:txBody>
          <a:bodyPr/>
          <a:lstStyle/>
          <a:p>
            <a:pPr algn="ctr">
              <a:defRPr/>
            </a:pPr>
            <a:r>
              <a:rPr lang="en-US" b="1" dirty="0">
                <a:solidFill>
                  <a:srgbClr val="D9D9D9"/>
                </a:solidFill>
                <a:latin typeface="+mn-lt"/>
                <a:ea typeface="ＭＳ Ｐゴシック" pitchFamily="34" charset="-128"/>
                <a:cs typeface="ＭＳ Ｐゴシック" charset="-128"/>
              </a:rPr>
              <a:t>Lesson </a:t>
            </a:r>
            <a:r>
              <a:rPr lang="en-US" b="1" dirty="0" smtClean="0">
                <a:solidFill>
                  <a:srgbClr val="D9D9D9"/>
                </a:solidFill>
                <a:latin typeface="+mn-lt"/>
                <a:ea typeface="ＭＳ Ｐゴシック" pitchFamily="34" charset="-128"/>
                <a:cs typeface="ＭＳ Ｐゴシック" charset="-128"/>
              </a:rPr>
              <a:t>3:  Planning for Military Resources in Military Management</a:t>
            </a:r>
            <a:endParaRPr lang="en-US" b="1" dirty="0">
              <a:solidFill>
                <a:srgbClr val="D9D9D9"/>
              </a:solidFill>
              <a:latin typeface="+mn-lt"/>
              <a:ea typeface="ＭＳ Ｐゴシック" pitchFamily="34" charset="-128"/>
              <a:cs typeface="ＭＳ Ｐゴシック" charset="-128"/>
            </a:endParaRPr>
          </a:p>
        </p:txBody>
      </p:sp>
      <p:sp>
        <p:nvSpPr>
          <p:cNvPr id="5" name="Slide Number Placeholder 5"/>
          <p:cNvSpPr>
            <a:spLocks noGrp="1"/>
          </p:cNvSpPr>
          <p:nvPr>
            <p:ph type="sldNum" sz="quarter" idx="11"/>
          </p:nvPr>
        </p:nvSpPr>
        <p:spPr/>
        <p:txBody>
          <a:bodyPr/>
          <a:lstStyle/>
          <a:p>
            <a:pPr>
              <a:defRPr/>
            </a:pPr>
            <a:fld id="{ACDE5157-E0A7-421B-9C80-71120E0AC25C}" type="slidenum">
              <a:rPr lang="en-US" b="1" smtClean="0">
                <a:solidFill>
                  <a:srgbClr val="D9D9D9"/>
                </a:solidFill>
                <a:latin typeface="+mn-lt"/>
                <a:ea typeface="ＭＳ Ｐゴシック" pitchFamily="34" charset="-128"/>
                <a:cs typeface="ＭＳ Ｐゴシック" charset="-128"/>
              </a:rPr>
              <a:pPr>
                <a:defRPr/>
              </a:pPr>
              <a:t>62</a:t>
            </a:fld>
            <a:endParaRPr lang="en-US" b="1" dirty="0" smtClean="0">
              <a:solidFill>
                <a:srgbClr val="D9D9D9"/>
              </a:solidFill>
              <a:latin typeface="+mn-lt"/>
              <a:ea typeface="ＭＳ Ｐゴシック" pitchFamily="34" charset="-128"/>
              <a:cs typeface="ＭＳ Ｐゴシック" charset="-128"/>
            </a:endParaRP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p:cNvSpPr>
          <p:nvPr>
            <p:ph type="title"/>
          </p:nvPr>
        </p:nvSpPr>
        <p:spPr>
          <a:xfrm>
            <a:off x="457200" y="1212850"/>
            <a:ext cx="8229600" cy="676275"/>
          </a:xfrm>
        </p:spPr>
        <p:txBody>
          <a:bodyPr/>
          <a:lstStyle/>
          <a:p>
            <a:pPr>
              <a:defRPr/>
            </a:pPr>
            <a:r>
              <a:rPr lang="en-US" sz="3000" dirty="0" smtClean="0">
                <a:solidFill>
                  <a:srgbClr val="D9D9D9"/>
                </a:solidFill>
                <a:latin typeface="+mn-lt"/>
                <a:ea typeface="ＭＳ Ｐゴシック" pitchFamily="34" charset="-128"/>
                <a:cs typeface="ＭＳ Ｐゴシック" charset="-128"/>
              </a:rPr>
              <a:t>National Incident Management System</a:t>
            </a:r>
          </a:p>
        </p:txBody>
      </p:sp>
      <p:sp>
        <p:nvSpPr>
          <p:cNvPr id="69635" name="Rectangle 3"/>
          <p:cNvSpPr>
            <a:spLocks noGrp="1"/>
          </p:cNvSpPr>
          <p:nvPr>
            <p:ph idx="1"/>
          </p:nvPr>
        </p:nvSpPr>
        <p:spPr>
          <a:xfrm>
            <a:off x="457200" y="1862138"/>
            <a:ext cx="8229600" cy="1997075"/>
          </a:xfrm>
        </p:spPr>
        <p:txBody>
          <a:bodyPr/>
          <a:lstStyle/>
          <a:p>
            <a:r>
              <a:rPr lang="en-US" altLang="en-US" b="1" smtClean="0">
                <a:solidFill>
                  <a:srgbClr val="D9D9D9"/>
                </a:solidFill>
                <a:ea typeface="ＭＳ Ｐゴシック" pitchFamily="34" charset="-128"/>
              </a:rPr>
              <a:t>Incidents typically begin and end locally </a:t>
            </a:r>
          </a:p>
          <a:p>
            <a:r>
              <a:rPr lang="en-US" altLang="en-US" b="1" smtClean="0">
                <a:solidFill>
                  <a:srgbClr val="D9D9D9"/>
                </a:solidFill>
                <a:ea typeface="ＭＳ Ｐゴシック" pitchFamily="34" charset="-128"/>
              </a:rPr>
              <a:t>Sometimes successful incident management depends on multiple and various parties </a:t>
            </a:r>
          </a:p>
        </p:txBody>
      </p:sp>
      <p:sp>
        <p:nvSpPr>
          <p:cNvPr id="7" name="Footer Placeholder 5"/>
          <p:cNvSpPr>
            <a:spLocks noGrp="1"/>
          </p:cNvSpPr>
          <p:nvPr>
            <p:ph type="ftr" sz="quarter" idx="10"/>
          </p:nvPr>
        </p:nvSpPr>
        <p:spPr>
          <a:xfrm>
            <a:off x="1360488" y="6492875"/>
            <a:ext cx="6423025" cy="365125"/>
          </a:xfrm>
        </p:spPr>
        <p:txBody>
          <a:bodyPr/>
          <a:lstStyle/>
          <a:p>
            <a:pPr algn="ctr">
              <a:defRPr/>
            </a:pPr>
            <a:r>
              <a:rPr lang="en-US" b="1" dirty="0">
                <a:solidFill>
                  <a:srgbClr val="D9D9D9"/>
                </a:solidFill>
                <a:latin typeface="+mn-lt"/>
                <a:ea typeface="ＭＳ Ｐゴシック" pitchFamily="34" charset="-128"/>
                <a:cs typeface="ＭＳ Ｐゴシック" charset="-128"/>
              </a:rPr>
              <a:t>Lesson </a:t>
            </a:r>
            <a:r>
              <a:rPr lang="en-US" b="1" dirty="0" smtClean="0">
                <a:solidFill>
                  <a:srgbClr val="D9D9D9"/>
                </a:solidFill>
                <a:latin typeface="+mn-lt"/>
                <a:ea typeface="ＭＳ Ｐゴシック" pitchFamily="34" charset="-128"/>
                <a:cs typeface="ＭＳ Ｐゴシック" charset="-128"/>
              </a:rPr>
              <a:t>3:  Planning for Military Resources in Military Management</a:t>
            </a:r>
            <a:endParaRPr lang="en-US" b="1" dirty="0">
              <a:solidFill>
                <a:srgbClr val="D9D9D9"/>
              </a:solidFill>
              <a:latin typeface="+mn-lt"/>
              <a:ea typeface="ＭＳ Ｐゴシック" pitchFamily="34" charset="-128"/>
              <a:cs typeface="ＭＳ Ｐゴシック" charset="-128"/>
            </a:endParaRPr>
          </a:p>
        </p:txBody>
      </p:sp>
      <p:sp>
        <p:nvSpPr>
          <p:cNvPr id="5" name="Slide Number Placeholder 5"/>
          <p:cNvSpPr>
            <a:spLocks noGrp="1"/>
          </p:cNvSpPr>
          <p:nvPr>
            <p:ph type="sldNum" sz="quarter" idx="11"/>
          </p:nvPr>
        </p:nvSpPr>
        <p:spPr/>
        <p:txBody>
          <a:bodyPr/>
          <a:lstStyle/>
          <a:p>
            <a:pPr>
              <a:defRPr/>
            </a:pPr>
            <a:fld id="{4A5AC35F-C166-4571-81F2-E5B52076EDA0}" type="slidenum">
              <a:rPr lang="en-US" b="1" smtClean="0">
                <a:solidFill>
                  <a:srgbClr val="D9D9D9"/>
                </a:solidFill>
                <a:latin typeface="+mn-lt"/>
                <a:ea typeface="ＭＳ Ｐゴシック" pitchFamily="34" charset="-128"/>
                <a:cs typeface="ＭＳ Ｐゴシック" charset="-128"/>
              </a:rPr>
              <a:pPr>
                <a:defRPr/>
              </a:pPr>
              <a:t>63</a:t>
            </a:fld>
            <a:endParaRPr lang="en-US" b="1" dirty="0" smtClean="0">
              <a:solidFill>
                <a:srgbClr val="D9D9D9"/>
              </a:solidFill>
              <a:latin typeface="+mn-lt"/>
              <a:ea typeface="ＭＳ Ｐゴシック" pitchFamily="34" charset="-128"/>
              <a:cs typeface="ＭＳ Ｐゴシック" charset="-128"/>
            </a:endParaRP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p:cNvSpPr>
          <p:nvPr>
            <p:ph type="title"/>
          </p:nvPr>
        </p:nvSpPr>
        <p:spPr>
          <a:xfrm>
            <a:off x="457200" y="1073150"/>
            <a:ext cx="8494713" cy="942975"/>
          </a:xfrm>
        </p:spPr>
        <p:txBody>
          <a:bodyPr/>
          <a:lstStyle/>
          <a:p>
            <a:pPr>
              <a:defRPr/>
            </a:pPr>
            <a:r>
              <a:rPr lang="en-US" sz="3000" dirty="0" smtClean="0">
                <a:solidFill>
                  <a:srgbClr val="D9D9D9"/>
                </a:solidFill>
                <a:latin typeface="+mn-lt"/>
                <a:ea typeface="ＭＳ Ｐゴシック" pitchFamily="34" charset="-128"/>
                <a:cs typeface="ＭＳ Ｐゴシック" charset="-128"/>
              </a:rPr>
              <a:t>National Incident Management System (NIMS)</a:t>
            </a:r>
          </a:p>
        </p:txBody>
      </p:sp>
      <p:pic>
        <p:nvPicPr>
          <p:cNvPr id="70659" name="Content Placeholder 7" descr="Chart depicting the National Incident Management System Framework Multiagency Coordination Entity, Emergency Operation Center and Multiagency Coordination Centers, and Incident Command Centers."/>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911350" y="2052638"/>
            <a:ext cx="5321300" cy="4456112"/>
          </a:xfrm>
        </p:spPr>
      </p:pic>
      <p:sp>
        <p:nvSpPr>
          <p:cNvPr id="7" name="Footer Placeholder 5"/>
          <p:cNvSpPr>
            <a:spLocks noGrp="1"/>
          </p:cNvSpPr>
          <p:nvPr>
            <p:ph type="ftr" sz="quarter" idx="10"/>
          </p:nvPr>
        </p:nvSpPr>
        <p:spPr>
          <a:xfrm>
            <a:off x="1360488" y="6492875"/>
            <a:ext cx="6423025" cy="365125"/>
          </a:xfrm>
        </p:spPr>
        <p:txBody>
          <a:bodyPr/>
          <a:lstStyle/>
          <a:p>
            <a:pPr algn="ctr">
              <a:defRPr/>
            </a:pPr>
            <a:r>
              <a:rPr lang="en-US" b="1" dirty="0">
                <a:solidFill>
                  <a:srgbClr val="D9D9D9"/>
                </a:solidFill>
                <a:latin typeface="+mn-lt"/>
                <a:ea typeface="ＭＳ Ｐゴシック" pitchFamily="34" charset="-128"/>
                <a:cs typeface="ＭＳ Ｐゴシック" charset="-128"/>
              </a:rPr>
              <a:t>Lesson </a:t>
            </a:r>
            <a:r>
              <a:rPr lang="en-US" b="1" dirty="0" smtClean="0">
                <a:solidFill>
                  <a:srgbClr val="D9D9D9"/>
                </a:solidFill>
                <a:latin typeface="+mn-lt"/>
                <a:ea typeface="ＭＳ Ｐゴシック" pitchFamily="34" charset="-128"/>
                <a:cs typeface="ＭＳ Ｐゴシック" charset="-128"/>
              </a:rPr>
              <a:t>3:  Planning for Military Resources in Military Management</a:t>
            </a:r>
            <a:endParaRPr lang="en-US" b="1" dirty="0">
              <a:solidFill>
                <a:srgbClr val="D9D9D9"/>
              </a:solidFill>
              <a:latin typeface="+mn-lt"/>
              <a:ea typeface="ＭＳ Ｐゴシック" pitchFamily="34" charset="-128"/>
              <a:cs typeface="ＭＳ Ｐゴシック" charset="-128"/>
            </a:endParaRPr>
          </a:p>
        </p:txBody>
      </p:sp>
      <p:sp>
        <p:nvSpPr>
          <p:cNvPr id="5" name="Slide Number Placeholder 5"/>
          <p:cNvSpPr>
            <a:spLocks noGrp="1"/>
          </p:cNvSpPr>
          <p:nvPr>
            <p:ph type="sldNum" sz="quarter" idx="11"/>
          </p:nvPr>
        </p:nvSpPr>
        <p:spPr/>
        <p:txBody>
          <a:bodyPr/>
          <a:lstStyle/>
          <a:p>
            <a:pPr>
              <a:defRPr/>
            </a:pPr>
            <a:fld id="{513FEAE6-D8BE-4127-AA83-289EE034D240}" type="slidenum">
              <a:rPr lang="en-US" b="1" smtClean="0">
                <a:solidFill>
                  <a:srgbClr val="D9D9D9"/>
                </a:solidFill>
                <a:latin typeface="+mn-lt"/>
                <a:ea typeface="ＭＳ Ｐゴシック" pitchFamily="34" charset="-128"/>
                <a:cs typeface="ＭＳ Ｐゴシック" charset="-128"/>
              </a:rPr>
              <a:pPr>
                <a:defRPr/>
              </a:pPr>
              <a:t>64</a:t>
            </a:fld>
            <a:endParaRPr lang="en-US" b="1" dirty="0" smtClean="0">
              <a:solidFill>
                <a:srgbClr val="D9D9D9"/>
              </a:solidFill>
              <a:latin typeface="+mn-lt"/>
              <a:ea typeface="ＭＳ Ｐゴシック" pitchFamily="34" charset="-128"/>
              <a:cs typeface="ＭＳ Ｐゴシック" charset="-128"/>
            </a:endParaRP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p:cNvSpPr>
          <p:nvPr>
            <p:ph type="title"/>
          </p:nvPr>
        </p:nvSpPr>
        <p:spPr>
          <a:xfrm>
            <a:off x="457200" y="1190625"/>
            <a:ext cx="8229600" cy="719138"/>
          </a:xfrm>
        </p:spPr>
        <p:txBody>
          <a:bodyPr/>
          <a:lstStyle/>
          <a:p>
            <a:pPr>
              <a:defRPr/>
            </a:pPr>
            <a:r>
              <a:rPr lang="en-US" sz="3000" dirty="0" smtClean="0">
                <a:solidFill>
                  <a:srgbClr val="D9D9D9"/>
                </a:solidFill>
                <a:latin typeface="+mn-lt"/>
                <a:ea typeface="ＭＳ Ｐゴシック" pitchFamily="34" charset="-128"/>
                <a:cs typeface="ＭＳ Ｐゴシック" charset="-128"/>
              </a:rPr>
              <a:t>National Response Framework (NRF)</a:t>
            </a:r>
          </a:p>
        </p:txBody>
      </p:sp>
      <p:sp>
        <p:nvSpPr>
          <p:cNvPr id="71683" name="Rectangle 3"/>
          <p:cNvSpPr>
            <a:spLocks noGrp="1"/>
          </p:cNvSpPr>
          <p:nvPr>
            <p:ph idx="1"/>
          </p:nvPr>
        </p:nvSpPr>
        <p:spPr>
          <a:xfrm>
            <a:off x="457200" y="1903413"/>
            <a:ext cx="8229600" cy="3700462"/>
          </a:xfrm>
        </p:spPr>
        <p:txBody>
          <a:bodyPr/>
          <a:lstStyle/>
          <a:p>
            <a:r>
              <a:rPr lang="en-US" altLang="en-US" b="1" smtClean="0">
                <a:solidFill>
                  <a:srgbClr val="D9D9D9"/>
                </a:solidFill>
                <a:ea typeface="ＭＳ Ｐゴシック" pitchFamily="34" charset="-128"/>
              </a:rPr>
              <a:t>Enables all response partners to prepare for and provide a unified national response to disasters </a:t>
            </a:r>
            <a:br>
              <a:rPr lang="en-US" altLang="en-US" b="1" smtClean="0">
                <a:solidFill>
                  <a:srgbClr val="D9D9D9"/>
                </a:solidFill>
                <a:ea typeface="ＭＳ Ｐゴシック" pitchFamily="34" charset="-128"/>
              </a:rPr>
            </a:br>
            <a:r>
              <a:rPr lang="en-US" altLang="en-US" b="1" smtClean="0">
                <a:solidFill>
                  <a:srgbClr val="D9D9D9"/>
                </a:solidFill>
                <a:ea typeface="ＭＳ Ｐゴシック" pitchFamily="34" charset="-128"/>
              </a:rPr>
              <a:t>and emergencies </a:t>
            </a:r>
          </a:p>
          <a:p>
            <a:r>
              <a:rPr lang="en-US" altLang="en-US" b="1" smtClean="0">
                <a:solidFill>
                  <a:srgbClr val="D9D9D9"/>
                </a:solidFill>
                <a:ea typeface="ＭＳ Ｐゴシック" pitchFamily="34" charset="-128"/>
              </a:rPr>
              <a:t>Establishes a comprehensive, national, all-hazards approach to domestic incident response </a:t>
            </a:r>
          </a:p>
          <a:p>
            <a:r>
              <a:rPr lang="en-US" altLang="en-US" b="1" smtClean="0">
                <a:solidFill>
                  <a:srgbClr val="D9D9D9"/>
                </a:solidFill>
                <a:ea typeface="ＭＳ Ｐゴシック" pitchFamily="34" charset="-128"/>
              </a:rPr>
              <a:t>Defines the principles, roles, and structures that organize how we respond </a:t>
            </a:r>
          </a:p>
          <a:p>
            <a:r>
              <a:rPr lang="en-US" altLang="en-US" b="1" smtClean="0">
                <a:solidFill>
                  <a:srgbClr val="D9D9D9"/>
                </a:solidFill>
                <a:ea typeface="ＭＳ Ｐゴシック" pitchFamily="34" charset="-128"/>
              </a:rPr>
              <a:t>Describes how response partners work together </a:t>
            </a:r>
          </a:p>
        </p:txBody>
      </p:sp>
      <p:sp>
        <p:nvSpPr>
          <p:cNvPr id="7" name="Footer Placeholder 5"/>
          <p:cNvSpPr>
            <a:spLocks noGrp="1"/>
          </p:cNvSpPr>
          <p:nvPr>
            <p:ph type="ftr" sz="quarter" idx="10"/>
          </p:nvPr>
        </p:nvSpPr>
        <p:spPr>
          <a:xfrm>
            <a:off x="1360488" y="6492875"/>
            <a:ext cx="6423025" cy="365125"/>
          </a:xfrm>
        </p:spPr>
        <p:txBody>
          <a:bodyPr/>
          <a:lstStyle/>
          <a:p>
            <a:pPr algn="ctr">
              <a:defRPr/>
            </a:pPr>
            <a:r>
              <a:rPr lang="en-US" b="1" dirty="0">
                <a:solidFill>
                  <a:srgbClr val="D9D9D9"/>
                </a:solidFill>
                <a:latin typeface="+mn-lt"/>
                <a:ea typeface="ＭＳ Ｐゴシック" pitchFamily="34" charset="-128"/>
                <a:cs typeface="ＭＳ Ｐゴシック" charset="-128"/>
              </a:rPr>
              <a:t>Lesson </a:t>
            </a:r>
            <a:r>
              <a:rPr lang="en-US" b="1" dirty="0" smtClean="0">
                <a:solidFill>
                  <a:srgbClr val="D9D9D9"/>
                </a:solidFill>
                <a:latin typeface="+mn-lt"/>
                <a:ea typeface="ＭＳ Ｐゴシック" pitchFamily="34" charset="-128"/>
                <a:cs typeface="ＭＳ Ｐゴシック" charset="-128"/>
              </a:rPr>
              <a:t>3:  Planning for Military Resources in Military Management</a:t>
            </a:r>
            <a:endParaRPr lang="en-US" b="1" dirty="0">
              <a:solidFill>
                <a:srgbClr val="D9D9D9"/>
              </a:solidFill>
              <a:latin typeface="+mn-lt"/>
              <a:ea typeface="ＭＳ Ｐゴシック" pitchFamily="34" charset="-128"/>
              <a:cs typeface="ＭＳ Ｐゴシック" charset="-128"/>
            </a:endParaRPr>
          </a:p>
        </p:txBody>
      </p:sp>
      <p:sp>
        <p:nvSpPr>
          <p:cNvPr id="5" name="Slide Number Placeholder 5"/>
          <p:cNvSpPr>
            <a:spLocks noGrp="1"/>
          </p:cNvSpPr>
          <p:nvPr>
            <p:ph type="sldNum" sz="quarter" idx="11"/>
          </p:nvPr>
        </p:nvSpPr>
        <p:spPr/>
        <p:txBody>
          <a:bodyPr/>
          <a:lstStyle/>
          <a:p>
            <a:pPr>
              <a:defRPr/>
            </a:pPr>
            <a:fld id="{5CF418EA-AA1C-4C5C-B329-219953461AF9}" type="slidenum">
              <a:rPr lang="en-US" b="1" smtClean="0">
                <a:solidFill>
                  <a:srgbClr val="D9D9D9"/>
                </a:solidFill>
                <a:latin typeface="+mn-lt"/>
                <a:ea typeface="ＭＳ Ｐゴシック" pitchFamily="34" charset="-128"/>
                <a:cs typeface="ＭＳ Ｐゴシック" charset="-128"/>
              </a:rPr>
              <a:pPr>
                <a:defRPr/>
              </a:pPr>
              <a:t>65</a:t>
            </a:fld>
            <a:endParaRPr lang="en-US" b="1" dirty="0" smtClean="0">
              <a:solidFill>
                <a:srgbClr val="D9D9D9"/>
              </a:solidFill>
              <a:latin typeface="+mn-lt"/>
              <a:ea typeface="ＭＳ Ｐゴシック" pitchFamily="34" charset="-128"/>
              <a:cs typeface="ＭＳ Ｐゴシック" charset="-128"/>
            </a:endParaRPr>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p:cNvSpPr>
          <p:nvPr>
            <p:ph type="title"/>
          </p:nvPr>
        </p:nvSpPr>
        <p:spPr>
          <a:xfrm>
            <a:off x="457200" y="1244600"/>
            <a:ext cx="8229600" cy="1047750"/>
          </a:xfrm>
        </p:spPr>
        <p:txBody>
          <a:bodyPr/>
          <a:lstStyle/>
          <a:p>
            <a:pPr>
              <a:defRPr/>
            </a:pPr>
            <a:r>
              <a:rPr lang="en-US" sz="3000" dirty="0" smtClean="0">
                <a:solidFill>
                  <a:srgbClr val="D9D9D9"/>
                </a:solidFill>
                <a:latin typeface="+mn-lt"/>
                <a:ea typeface="ＭＳ Ｐゴシック" pitchFamily="34" charset="-128"/>
                <a:cs typeface="ＭＳ Ｐゴシック" charset="-128"/>
              </a:rPr>
              <a:t>Integration of Military Resources in Accordance with NIMS and NRF</a:t>
            </a:r>
          </a:p>
        </p:txBody>
      </p:sp>
      <p:sp>
        <p:nvSpPr>
          <p:cNvPr id="72707" name="Rectangle 3"/>
          <p:cNvSpPr>
            <a:spLocks noGrp="1"/>
          </p:cNvSpPr>
          <p:nvPr>
            <p:ph idx="1"/>
          </p:nvPr>
        </p:nvSpPr>
        <p:spPr>
          <a:xfrm>
            <a:off x="457200" y="2360613"/>
            <a:ext cx="8229600" cy="1903412"/>
          </a:xfrm>
        </p:spPr>
        <p:txBody>
          <a:bodyPr/>
          <a:lstStyle/>
          <a:p>
            <a:pPr>
              <a:buFont typeface="Arial" charset="0"/>
              <a:buNone/>
            </a:pPr>
            <a:r>
              <a:rPr lang="en-US" altLang="en-US" b="1" smtClean="0">
                <a:solidFill>
                  <a:srgbClr val="D9D9D9"/>
                </a:solidFill>
                <a:ea typeface="ＭＳ Ｐゴシック" pitchFamily="34" charset="-128"/>
              </a:rPr>
              <a:t>The DoD implements NRF policies and procedures:</a:t>
            </a:r>
          </a:p>
          <a:p>
            <a:r>
              <a:rPr lang="en-US" altLang="en-US" b="1" smtClean="0">
                <a:solidFill>
                  <a:srgbClr val="D9D9D9"/>
                </a:solidFill>
                <a:ea typeface="ＭＳ Ｐゴシック" pitchFamily="34" charset="-128"/>
              </a:rPr>
              <a:t>As appropriate </a:t>
            </a:r>
          </a:p>
          <a:p>
            <a:r>
              <a:rPr lang="en-US" altLang="en-US" b="1" smtClean="0">
                <a:solidFill>
                  <a:srgbClr val="D9D9D9"/>
                </a:solidFill>
                <a:ea typeface="ＭＳ Ｐゴシック" pitchFamily="34" charset="-128"/>
              </a:rPr>
              <a:t>Consistent with NIMS and the ICS </a:t>
            </a:r>
          </a:p>
        </p:txBody>
      </p:sp>
      <p:sp>
        <p:nvSpPr>
          <p:cNvPr id="7" name="Footer Placeholder 5"/>
          <p:cNvSpPr>
            <a:spLocks noGrp="1"/>
          </p:cNvSpPr>
          <p:nvPr>
            <p:ph type="ftr" sz="quarter" idx="10"/>
          </p:nvPr>
        </p:nvSpPr>
        <p:spPr>
          <a:xfrm>
            <a:off x="1360488" y="6492875"/>
            <a:ext cx="6423025" cy="365125"/>
          </a:xfrm>
        </p:spPr>
        <p:txBody>
          <a:bodyPr/>
          <a:lstStyle/>
          <a:p>
            <a:pPr algn="ctr">
              <a:defRPr/>
            </a:pPr>
            <a:r>
              <a:rPr lang="en-US" b="1" dirty="0">
                <a:solidFill>
                  <a:srgbClr val="D9D9D9"/>
                </a:solidFill>
                <a:latin typeface="+mn-lt"/>
                <a:ea typeface="ＭＳ Ｐゴシック" pitchFamily="34" charset="-128"/>
                <a:cs typeface="ＭＳ Ｐゴシック" charset="-128"/>
              </a:rPr>
              <a:t>Lesson </a:t>
            </a:r>
            <a:r>
              <a:rPr lang="en-US" b="1" dirty="0" smtClean="0">
                <a:solidFill>
                  <a:srgbClr val="D9D9D9"/>
                </a:solidFill>
                <a:latin typeface="+mn-lt"/>
                <a:ea typeface="ＭＳ Ｐゴシック" pitchFamily="34" charset="-128"/>
                <a:cs typeface="ＭＳ Ｐゴシック" charset="-128"/>
              </a:rPr>
              <a:t>3:  Planning for Military Resources in Military Management</a:t>
            </a:r>
            <a:endParaRPr lang="en-US" b="1" dirty="0">
              <a:solidFill>
                <a:srgbClr val="D9D9D9"/>
              </a:solidFill>
              <a:latin typeface="+mn-lt"/>
              <a:ea typeface="ＭＳ Ｐゴシック" pitchFamily="34" charset="-128"/>
              <a:cs typeface="ＭＳ Ｐゴシック" charset="-128"/>
            </a:endParaRPr>
          </a:p>
        </p:txBody>
      </p:sp>
      <p:sp>
        <p:nvSpPr>
          <p:cNvPr id="5" name="Slide Number Placeholder 5"/>
          <p:cNvSpPr>
            <a:spLocks noGrp="1"/>
          </p:cNvSpPr>
          <p:nvPr>
            <p:ph type="sldNum" sz="quarter" idx="11"/>
          </p:nvPr>
        </p:nvSpPr>
        <p:spPr/>
        <p:txBody>
          <a:bodyPr/>
          <a:lstStyle/>
          <a:p>
            <a:pPr>
              <a:defRPr/>
            </a:pPr>
            <a:fld id="{9ED8E866-DBE7-476B-9392-2A8DB7402751}" type="slidenum">
              <a:rPr lang="en-US" b="1" smtClean="0">
                <a:solidFill>
                  <a:srgbClr val="D9D9D9"/>
                </a:solidFill>
                <a:latin typeface="+mn-lt"/>
                <a:ea typeface="ＭＳ Ｐゴシック" pitchFamily="34" charset="-128"/>
                <a:cs typeface="ＭＳ Ｐゴシック" charset="-128"/>
              </a:rPr>
              <a:pPr>
                <a:defRPr/>
              </a:pPr>
              <a:t>66</a:t>
            </a:fld>
            <a:endParaRPr lang="en-US" b="1" dirty="0" smtClean="0">
              <a:solidFill>
                <a:srgbClr val="D9D9D9"/>
              </a:solidFill>
              <a:latin typeface="+mn-lt"/>
              <a:ea typeface="ＭＳ Ｐゴシック" pitchFamily="34" charset="-128"/>
              <a:cs typeface="ＭＳ Ｐゴシック" charset="-128"/>
            </a:endParaRPr>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p:cNvSpPr>
          <p:nvPr>
            <p:ph type="title"/>
          </p:nvPr>
        </p:nvSpPr>
        <p:spPr>
          <a:xfrm>
            <a:off x="457200" y="1192213"/>
            <a:ext cx="8229600" cy="1143000"/>
          </a:xfrm>
        </p:spPr>
        <p:txBody>
          <a:bodyPr/>
          <a:lstStyle/>
          <a:p>
            <a:pPr>
              <a:defRPr/>
            </a:pPr>
            <a:r>
              <a:rPr lang="en-US" sz="3000" dirty="0" smtClean="0">
                <a:solidFill>
                  <a:srgbClr val="D9D9D9"/>
                </a:solidFill>
                <a:latin typeface="+mn-lt"/>
                <a:ea typeface="ＭＳ Ｐゴシック" pitchFamily="34" charset="-128"/>
                <a:cs typeface="ＭＳ Ｐゴシック" charset="-128"/>
              </a:rPr>
              <a:t>Integration of Military Resources in Accordance with NIMS and NRF (continued)</a:t>
            </a:r>
          </a:p>
        </p:txBody>
      </p:sp>
      <p:sp>
        <p:nvSpPr>
          <p:cNvPr id="73731" name="Rectangle 3"/>
          <p:cNvSpPr>
            <a:spLocks noGrp="1"/>
          </p:cNvSpPr>
          <p:nvPr>
            <p:ph idx="1"/>
          </p:nvPr>
        </p:nvSpPr>
        <p:spPr>
          <a:xfrm>
            <a:off x="457200" y="2351088"/>
            <a:ext cx="8229600" cy="2146300"/>
          </a:xfrm>
        </p:spPr>
        <p:txBody>
          <a:bodyPr/>
          <a:lstStyle/>
          <a:p>
            <a:r>
              <a:rPr lang="en-US" altLang="en-US" b="1" smtClean="0">
                <a:solidFill>
                  <a:srgbClr val="D9D9D9"/>
                </a:solidFill>
                <a:ea typeface="ＭＳ Ｐゴシック" pitchFamily="34" charset="-128"/>
              </a:rPr>
              <a:t>President </a:t>
            </a:r>
            <a:r>
              <a:rPr lang="en-US" altLang="en-US" b="1" smtClean="0">
                <a:solidFill>
                  <a:srgbClr val="D9D9D9"/>
                </a:solidFill>
                <a:ea typeface="ＭＳ Ｐゴシック" pitchFamily="34" charset="-128"/>
                <a:sym typeface="Wingdings" pitchFamily="2" charset="2"/>
              </a:rPr>
              <a:t>-&gt;</a:t>
            </a:r>
            <a:r>
              <a:rPr lang="en-US" altLang="en-US" b="1" smtClean="0">
                <a:solidFill>
                  <a:srgbClr val="D9D9D9"/>
                </a:solidFill>
                <a:ea typeface="ＭＳ Ｐゴシック" pitchFamily="34" charset="-128"/>
              </a:rPr>
              <a:t> Secretary of Defense </a:t>
            </a:r>
            <a:r>
              <a:rPr lang="en-US" altLang="en-US" b="1" smtClean="0">
                <a:solidFill>
                  <a:srgbClr val="D9D9D9"/>
                </a:solidFill>
                <a:ea typeface="ＭＳ Ｐゴシック" pitchFamily="34" charset="-128"/>
                <a:sym typeface="Wingdings" pitchFamily="2" charset="2"/>
              </a:rPr>
              <a:t>-&gt;</a:t>
            </a:r>
            <a:r>
              <a:rPr lang="en-US" altLang="en-US" b="1" smtClean="0">
                <a:solidFill>
                  <a:srgbClr val="D9D9D9"/>
                </a:solidFill>
                <a:ea typeface="ＭＳ Ｐゴシック" pitchFamily="34" charset="-128"/>
              </a:rPr>
              <a:t> Commander </a:t>
            </a:r>
            <a:r>
              <a:rPr lang="en-US" altLang="en-US" b="1" smtClean="0">
                <a:solidFill>
                  <a:srgbClr val="D9D9D9"/>
                </a:solidFill>
                <a:ea typeface="ＭＳ Ｐゴシック" pitchFamily="34" charset="-128"/>
                <a:sym typeface="Wingdings" pitchFamily="2" charset="2"/>
              </a:rPr>
              <a:t>-&gt;</a:t>
            </a:r>
            <a:r>
              <a:rPr lang="en-US" altLang="en-US" b="1" smtClean="0">
                <a:solidFill>
                  <a:srgbClr val="D9D9D9"/>
                </a:solidFill>
                <a:ea typeface="ＭＳ Ｐゴシック" pitchFamily="34" charset="-128"/>
              </a:rPr>
              <a:t> Tactical Level Commander </a:t>
            </a:r>
          </a:p>
          <a:p>
            <a:r>
              <a:rPr lang="en-US" altLang="en-US" b="1" smtClean="0">
                <a:solidFill>
                  <a:srgbClr val="D9D9D9"/>
                </a:solidFill>
                <a:ea typeface="ＭＳ Ｐゴシック" pitchFamily="34" charset="-128"/>
              </a:rPr>
              <a:t>“Supporting and supported” relationship between military forces and civilian incident commander </a:t>
            </a:r>
          </a:p>
        </p:txBody>
      </p:sp>
      <p:sp>
        <p:nvSpPr>
          <p:cNvPr id="7" name="Footer Placeholder 5"/>
          <p:cNvSpPr>
            <a:spLocks noGrp="1"/>
          </p:cNvSpPr>
          <p:nvPr>
            <p:ph type="ftr" sz="quarter" idx="10"/>
          </p:nvPr>
        </p:nvSpPr>
        <p:spPr>
          <a:xfrm>
            <a:off x="1360488" y="6492875"/>
            <a:ext cx="6423025" cy="365125"/>
          </a:xfrm>
        </p:spPr>
        <p:txBody>
          <a:bodyPr/>
          <a:lstStyle/>
          <a:p>
            <a:pPr algn="ctr">
              <a:defRPr/>
            </a:pPr>
            <a:r>
              <a:rPr lang="en-US" b="1" dirty="0">
                <a:solidFill>
                  <a:srgbClr val="D9D9D9"/>
                </a:solidFill>
                <a:latin typeface="+mn-lt"/>
                <a:ea typeface="ＭＳ Ｐゴシック" pitchFamily="34" charset="-128"/>
                <a:cs typeface="ＭＳ Ｐゴシック" charset="-128"/>
              </a:rPr>
              <a:t>Lesson </a:t>
            </a:r>
            <a:r>
              <a:rPr lang="en-US" b="1" dirty="0" smtClean="0">
                <a:solidFill>
                  <a:srgbClr val="D9D9D9"/>
                </a:solidFill>
                <a:latin typeface="+mn-lt"/>
                <a:ea typeface="ＭＳ Ｐゴシック" pitchFamily="34" charset="-128"/>
                <a:cs typeface="ＭＳ Ｐゴシック" charset="-128"/>
              </a:rPr>
              <a:t>3:  Planning for Military Resources in Military Management</a:t>
            </a:r>
            <a:endParaRPr lang="en-US" b="1" dirty="0">
              <a:solidFill>
                <a:srgbClr val="D9D9D9"/>
              </a:solidFill>
              <a:latin typeface="+mn-lt"/>
              <a:ea typeface="ＭＳ Ｐゴシック" pitchFamily="34" charset="-128"/>
              <a:cs typeface="ＭＳ Ｐゴシック" charset="-128"/>
            </a:endParaRPr>
          </a:p>
        </p:txBody>
      </p:sp>
      <p:sp>
        <p:nvSpPr>
          <p:cNvPr id="5" name="Slide Number Placeholder 5"/>
          <p:cNvSpPr>
            <a:spLocks noGrp="1"/>
          </p:cNvSpPr>
          <p:nvPr>
            <p:ph type="sldNum" sz="quarter" idx="11"/>
          </p:nvPr>
        </p:nvSpPr>
        <p:spPr/>
        <p:txBody>
          <a:bodyPr/>
          <a:lstStyle/>
          <a:p>
            <a:pPr>
              <a:defRPr/>
            </a:pPr>
            <a:fld id="{BB2E744B-19C8-47A7-BADF-FFE1B065AE30}" type="slidenum">
              <a:rPr lang="en-US" b="1" smtClean="0">
                <a:solidFill>
                  <a:srgbClr val="D9D9D9"/>
                </a:solidFill>
                <a:latin typeface="+mn-lt"/>
                <a:ea typeface="ＭＳ Ｐゴシック" pitchFamily="34" charset="-128"/>
                <a:cs typeface="ＭＳ Ｐゴシック" charset="-128"/>
              </a:rPr>
              <a:pPr>
                <a:defRPr/>
              </a:pPr>
              <a:t>67</a:t>
            </a:fld>
            <a:endParaRPr lang="en-US" b="1" dirty="0" smtClean="0">
              <a:solidFill>
                <a:srgbClr val="D9D9D9"/>
              </a:solidFill>
              <a:latin typeface="+mn-lt"/>
              <a:ea typeface="ＭＳ Ｐゴシック" pitchFamily="34" charset="-128"/>
              <a:cs typeface="ＭＳ Ｐゴシック" charset="-128"/>
            </a:endParaRPr>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p:cNvSpPr>
          <p:nvPr>
            <p:ph type="title"/>
          </p:nvPr>
        </p:nvSpPr>
        <p:spPr>
          <a:xfrm>
            <a:off x="457200" y="1147763"/>
            <a:ext cx="8229600" cy="773112"/>
          </a:xfrm>
        </p:spPr>
        <p:txBody>
          <a:bodyPr/>
          <a:lstStyle/>
          <a:p>
            <a:pPr>
              <a:defRPr/>
            </a:pPr>
            <a:r>
              <a:rPr lang="en-US" sz="3000" dirty="0" smtClean="0">
                <a:solidFill>
                  <a:srgbClr val="D9D9D9"/>
                </a:solidFill>
                <a:latin typeface="+mn-lt"/>
                <a:ea typeface="ＭＳ Ｐゴシック" pitchFamily="34" charset="-128"/>
                <a:cs typeface="ＭＳ Ｐゴシック" charset="-128"/>
              </a:rPr>
              <a:t>True or False?</a:t>
            </a:r>
          </a:p>
        </p:txBody>
      </p:sp>
      <p:sp>
        <p:nvSpPr>
          <p:cNvPr id="74755" name="Rectangle 3"/>
          <p:cNvSpPr>
            <a:spLocks noGrp="1"/>
          </p:cNvSpPr>
          <p:nvPr>
            <p:ph idx="1"/>
          </p:nvPr>
        </p:nvSpPr>
        <p:spPr>
          <a:xfrm>
            <a:off x="457200" y="2265363"/>
            <a:ext cx="8229600" cy="1881187"/>
          </a:xfrm>
        </p:spPr>
        <p:txBody>
          <a:bodyPr/>
          <a:lstStyle/>
          <a:p>
            <a:pPr marL="0" indent="0">
              <a:buFont typeface="Arial" charset="0"/>
              <a:buNone/>
            </a:pPr>
            <a:r>
              <a:rPr lang="en-US" altLang="en-US" b="1" smtClean="0">
                <a:solidFill>
                  <a:srgbClr val="D9D9D9"/>
                </a:solidFill>
                <a:ea typeface="ＭＳ Ｐゴシック" pitchFamily="34" charset="-128"/>
              </a:rPr>
              <a:t>When responding to an emergency, Federal military forces always remain under command of the Incident Manager.</a:t>
            </a:r>
          </a:p>
        </p:txBody>
      </p:sp>
      <p:sp>
        <p:nvSpPr>
          <p:cNvPr id="7" name="Footer Placeholder 5"/>
          <p:cNvSpPr>
            <a:spLocks noGrp="1"/>
          </p:cNvSpPr>
          <p:nvPr>
            <p:ph type="ftr" sz="quarter" idx="10"/>
          </p:nvPr>
        </p:nvSpPr>
        <p:spPr>
          <a:xfrm>
            <a:off x="1360488" y="6492875"/>
            <a:ext cx="6423025" cy="365125"/>
          </a:xfrm>
        </p:spPr>
        <p:txBody>
          <a:bodyPr/>
          <a:lstStyle/>
          <a:p>
            <a:pPr algn="ctr">
              <a:defRPr/>
            </a:pPr>
            <a:r>
              <a:rPr lang="en-US" b="1" dirty="0">
                <a:solidFill>
                  <a:srgbClr val="D9D9D9"/>
                </a:solidFill>
                <a:latin typeface="+mn-lt"/>
                <a:ea typeface="ＭＳ Ｐゴシック" pitchFamily="34" charset="-128"/>
                <a:cs typeface="ＭＳ Ｐゴシック" charset="-128"/>
              </a:rPr>
              <a:t>Lesson </a:t>
            </a:r>
            <a:r>
              <a:rPr lang="en-US" b="1" dirty="0" smtClean="0">
                <a:solidFill>
                  <a:srgbClr val="D9D9D9"/>
                </a:solidFill>
                <a:latin typeface="+mn-lt"/>
                <a:ea typeface="ＭＳ Ｐゴシック" pitchFamily="34" charset="-128"/>
                <a:cs typeface="ＭＳ Ｐゴシック" charset="-128"/>
              </a:rPr>
              <a:t>3:  Planning for Military Resources in Military Management</a:t>
            </a:r>
            <a:endParaRPr lang="en-US" b="1" dirty="0">
              <a:solidFill>
                <a:srgbClr val="D9D9D9"/>
              </a:solidFill>
              <a:latin typeface="+mn-lt"/>
              <a:ea typeface="ＭＳ Ｐゴシック" pitchFamily="34" charset="-128"/>
              <a:cs typeface="ＭＳ Ｐゴシック" charset="-128"/>
            </a:endParaRPr>
          </a:p>
        </p:txBody>
      </p:sp>
      <p:sp>
        <p:nvSpPr>
          <p:cNvPr id="5" name="Slide Number Placeholder 5"/>
          <p:cNvSpPr>
            <a:spLocks noGrp="1"/>
          </p:cNvSpPr>
          <p:nvPr>
            <p:ph type="sldNum" sz="quarter" idx="11"/>
          </p:nvPr>
        </p:nvSpPr>
        <p:spPr/>
        <p:txBody>
          <a:bodyPr/>
          <a:lstStyle/>
          <a:p>
            <a:pPr>
              <a:defRPr/>
            </a:pPr>
            <a:fld id="{352B5DA1-3CDC-4018-88D4-2E3F3B2B9761}" type="slidenum">
              <a:rPr lang="en-US" b="1" smtClean="0">
                <a:solidFill>
                  <a:srgbClr val="D9D9D9"/>
                </a:solidFill>
                <a:latin typeface="+mn-lt"/>
                <a:ea typeface="ＭＳ Ｐゴシック" pitchFamily="34" charset="-128"/>
                <a:cs typeface="ＭＳ Ｐゴシック" charset="-128"/>
              </a:rPr>
              <a:pPr>
                <a:defRPr/>
              </a:pPr>
              <a:t>68</a:t>
            </a:fld>
            <a:endParaRPr lang="en-US" b="1" dirty="0" smtClean="0">
              <a:solidFill>
                <a:srgbClr val="D9D9D9"/>
              </a:solidFill>
              <a:latin typeface="+mn-lt"/>
              <a:ea typeface="ＭＳ Ｐゴシック" pitchFamily="34" charset="-128"/>
              <a:cs typeface="ＭＳ Ｐゴシック" charset="-128"/>
            </a:endParaRPr>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p:cNvSpPr>
          <p:nvPr>
            <p:ph type="title"/>
          </p:nvPr>
        </p:nvSpPr>
        <p:spPr>
          <a:xfrm>
            <a:off x="457200" y="969963"/>
            <a:ext cx="8229600" cy="1143000"/>
          </a:xfrm>
        </p:spPr>
        <p:txBody>
          <a:bodyPr/>
          <a:lstStyle/>
          <a:p>
            <a:pPr>
              <a:defRPr/>
            </a:pPr>
            <a:r>
              <a:rPr lang="en-US" sz="3000" dirty="0" smtClean="0">
                <a:solidFill>
                  <a:srgbClr val="D9D9D9"/>
                </a:solidFill>
                <a:latin typeface="+mn-lt"/>
                <a:ea typeface="ＭＳ Ｐゴシック" pitchFamily="34" charset="-128"/>
                <a:cs typeface="ＭＳ Ｐゴシック" charset="-128"/>
              </a:rPr>
              <a:t>True or False?</a:t>
            </a:r>
          </a:p>
        </p:txBody>
      </p:sp>
      <p:sp>
        <p:nvSpPr>
          <p:cNvPr id="75779" name="Rectangle 3"/>
          <p:cNvSpPr>
            <a:spLocks noGrp="1"/>
          </p:cNvSpPr>
          <p:nvPr>
            <p:ph idx="1"/>
          </p:nvPr>
        </p:nvSpPr>
        <p:spPr>
          <a:xfrm>
            <a:off x="457200" y="2276475"/>
            <a:ext cx="8229600" cy="1476375"/>
          </a:xfrm>
        </p:spPr>
        <p:txBody>
          <a:bodyPr/>
          <a:lstStyle/>
          <a:p>
            <a:pPr marL="0" indent="0">
              <a:buFont typeface="Arial" charset="0"/>
              <a:buNone/>
            </a:pPr>
            <a:r>
              <a:rPr lang="en-US" altLang="en-US" b="1" smtClean="0">
                <a:solidFill>
                  <a:srgbClr val="D9D9D9"/>
                </a:solidFill>
                <a:ea typeface="ＭＳ Ｐゴシック" pitchFamily="34" charset="-128"/>
              </a:rPr>
              <a:t>Federal military forces are subject to recall at any time.</a:t>
            </a:r>
          </a:p>
        </p:txBody>
      </p:sp>
      <p:sp>
        <p:nvSpPr>
          <p:cNvPr id="7" name="Footer Placeholder 5"/>
          <p:cNvSpPr>
            <a:spLocks noGrp="1"/>
          </p:cNvSpPr>
          <p:nvPr>
            <p:ph type="ftr" sz="quarter" idx="10"/>
          </p:nvPr>
        </p:nvSpPr>
        <p:spPr>
          <a:xfrm>
            <a:off x="1360488" y="6492875"/>
            <a:ext cx="6423025" cy="365125"/>
          </a:xfrm>
        </p:spPr>
        <p:txBody>
          <a:bodyPr/>
          <a:lstStyle/>
          <a:p>
            <a:pPr algn="ctr">
              <a:defRPr/>
            </a:pPr>
            <a:r>
              <a:rPr lang="en-US" b="1" dirty="0">
                <a:solidFill>
                  <a:srgbClr val="D9D9D9"/>
                </a:solidFill>
                <a:latin typeface="+mn-lt"/>
                <a:ea typeface="ＭＳ Ｐゴシック" pitchFamily="34" charset="-128"/>
                <a:cs typeface="ＭＳ Ｐゴシック" charset="-128"/>
              </a:rPr>
              <a:t>Lesson </a:t>
            </a:r>
            <a:r>
              <a:rPr lang="en-US" b="1" dirty="0" smtClean="0">
                <a:solidFill>
                  <a:srgbClr val="D9D9D9"/>
                </a:solidFill>
                <a:latin typeface="+mn-lt"/>
                <a:ea typeface="ＭＳ Ｐゴシック" pitchFamily="34" charset="-128"/>
                <a:cs typeface="ＭＳ Ｐゴシック" charset="-128"/>
              </a:rPr>
              <a:t>3:  Planning for Military Resources in Military Management</a:t>
            </a:r>
            <a:endParaRPr lang="en-US" b="1" dirty="0">
              <a:solidFill>
                <a:srgbClr val="D9D9D9"/>
              </a:solidFill>
              <a:latin typeface="+mn-lt"/>
              <a:ea typeface="ＭＳ Ｐゴシック" pitchFamily="34" charset="-128"/>
              <a:cs typeface="ＭＳ Ｐゴシック" charset="-128"/>
            </a:endParaRPr>
          </a:p>
        </p:txBody>
      </p:sp>
      <p:sp>
        <p:nvSpPr>
          <p:cNvPr id="5" name="Slide Number Placeholder 5"/>
          <p:cNvSpPr>
            <a:spLocks noGrp="1"/>
          </p:cNvSpPr>
          <p:nvPr>
            <p:ph type="sldNum" sz="quarter" idx="11"/>
          </p:nvPr>
        </p:nvSpPr>
        <p:spPr/>
        <p:txBody>
          <a:bodyPr/>
          <a:lstStyle/>
          <a:p>
            <a:pPr>
              <a:defRPr/>
            </a:pPr>
            <a:fld id="{BDD101FC-9AF1-4B09-A805-D175B0617C45}" type="slidenum">
              <a:rPr lang="en-US" b="1" smtClean="0">
                <a:solidFill>
                  <a:srgbClr val="D9D9D9"/>
                </a:solidFill>
                <a:latin typeface="+mn-lt"/>
                <a:ea typeface="ＭＳ Ｐゴシック" pitchFamily="34" charset="-128"/>
                <a:cs typeface="ＭＳ Ｐゴシック" charset="-128"/>
              </a:rPr>
              <a:pPr>
                <a:defRPr/>
              </a:pPr>
              <a:t>69</a:t>
            </a:fld>
            <a:endParaRPr lang="en-US" b="1" dirty="0" smtClean="0">
              <a:solidFill>
                <a:srgbClr val="D9D9D9"/>
              </a:solidFill>
              <a:latin typeface="+mn-lt"/>
              <a:ea typeface="ＭＳ Ｐゴシック" pitchFamily="34" charset="-128"/>
              <a:cs typeface="ＭＳ Ｐゴシック" charset="-128"/>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ctrTitle"/>
          </p:nvPr>
        </p:nvSpPr>
        <p:spPr>
          <a:xfrm>
            <a:off x="520700" y="1524000"/>
            <a:ext cx="8074025" cy="3429000"/>
          </a:xfrm>
        </p:spPr>
        <p:txBody>
          <a:bodyPr/>
          <a:lstStyle/>
          <a:p>
            <a:pPr algn="l" eaLnBrk="1" hangingPunct="1">
              <a:defRPr/>
            </a:pPr>
            <a:r>
              <a:rPr lang="en-US" sz="4800" dirty="0" smtClean="0">
                <a:solidFill>
                  <a:schemeClr val="bg1">
                    <a:lumMod val="85000"/>
                  </a:schemeClr>
                </a:solidFill>
              </a:rPr>
              <a:t>Lesson 1:  Types of Military Response and Integration of Military Support</a:t>
            </a: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p:cNvSpPr>
          <p:nvPr>
            <p:ph type="title"/>
          </p:nvPr>
        </p:nvSpPr>
        <p:spPr>
          <a:xfrm>
            <a:off x="457200" y="969963"/>
            <a:ext cx="8229600" cy="1143000"/>
          </a:xfrm>
        </p:spPr>
        <p:txBody>
          <a:bodyPr/>
          <a:lstStyle/>
          <a:p>
            <a:pPr>
              <a:defRPr/>
            </a:pPr>
            <a:r>
              <a:rPr lang="en-US" sz="3000" dirty="0" smtClean="0">
                <a:solidFill>
                  <a:srgbClr val="D9D9D9"/>
                </a:solidFill>
                <a:latin typeface="+mn-lt"/>
                <a:ea typeface="ＭＳ Ｐゴシック" pitchFamily="34" charset="-128"/>
                <a:cs typeface="ＭＳ Ｐゴシック" charset="-128"/>
              </a:rPr>
              <a:t>True or False?</a:t>
            </a:r>
          </a:p>
        </p:txBody>
      </p:sp>
      <p:sp>
        <p:nvSpPr>
          <p:cNvPr id="76803" name="Rectangle 3"/>
          <p:cNvSpPr>
            <a:spLocks noGrp="1"/>
          </p:cNvSpPr>
          <p:nvPr>
            <p:ph idx="1"/>
          </p:nvPr>
        </p:nvSpPr>
        <p:spPr>
          <a:xfrm>
            <a:off x="457200" y="2265363"/>
            <a:ext cx="8229600" cy="1690687"/>
          </a:xfrm>
        </p:spPr>
        <p:txBody>
          <a:bodyPr/>
          <a:lstStyle/>
          <a:p>
            <a:pPr marL="0" indent="0">
              <a:buFont typeface="Arial" charset="0"/>
              <a:buNone/>
            </a:pPr>
            <a:r>
              <a:rPr lang="en-US" altLang="en-US" b="1" smtClean="0">
                <a:solidFill>
                  <a:srgbClr val="D9D9D9"/>
                </a:solidFill>
                <a:ea typeface="ＭＳ Ｐゴシック" pitchFamily="34" charset="-128"/>
              </a:rPr>
              <a:t>For Federal military forces, command starts with the Secretary of Defense.</a:t>
            </a:r>
          </a:p>
        </p:txBody>
      </p:sp>
      <p:sp>
        <p:nvSpPr>
          <p:cNvPr id="7" name="Footer Placeholder 5"/>
          <p:cNvSpPr>
            <a:spLocks noGrp="1"/>
          </p:cNvSpPr>
          <p:nvPr>
            <p:ph type="ftr" sz="quarter" idx="10"/>
          </p:nvPr>
        </p:nvSpPr>
        <p:spPr>
          <a:xfrm>
            <a:off x="1360488" y="6492875"/>
            <a:ext cx="6423025" cy="365125"/>
          </a:xfrm>
        </p:spPr>
        <p:txBody>
          <a:bodyPr/>
          <a:lstStyle/>
          <a:p>
            <a:pPr algn="ctr">
              <a:defRPr/>
            </a:pPr>
            <a:r>
              <a:rPr lang="en-US" b="1" dirty="0">
                <a:solidFill>
                  <a:srgbClr val="D9D9D9"/>
                </a:solidFill>
                <a:latin typeface="+mn-lt"/>
                <a:ea typeface="ＭＳ Ｐゴシック" pitchFamily="34" charset="-128"/>
                <a:cs typeface="ＭＳ Ｐゴシック" charset="-128"/>
              </a:rPr>
              <a:t>Lesson </a:t>
            </a:r>
            <a:r>
              <a:rPr lang="en-US" b="1" dirty="0" smtClean="0">
                <a:solidFill>
                  <a:srgbClr val="D9D9D9"/>
                </a:solidFill>
                <a:latin typeface="+mn-lt"/>
                <a:ea typeface="ＭＳ Ｐゴシック" pitchFamily="34" charset="-128"/>
                <a:cs typeface="ＭＳ Ｐゴシック" charset="-128"/>
              </a:rPr>
              <a:t>3:  Planning for Military Resources in Military Management</a:t>
            </a:r>
            <a:endParaRPr lang="en-US" b="1" dirty="0">
              <a:solidFill>
                <a:srgbClr val="D9D9D9"/>
              </a:solidFill>
              <a:latin typeface="+mn-lt"/>
              <a:ea typeface="ＭＳ Ｐゴシック" pitchFamily="34" charset="-128"/>
              <a:cs typeface="ＭＳ Ｐゴシック" charset="-128"/>
            </a:endParaRPr>
          </a:p>
        </p:txBody>
      </p:sp>
      <p:sp>
        <p:nvSpPr>
          <p:cNvPr id="5" name="Slide Number Placeholder 5"/>
          <p:cNvSpPr>
            <a:spLocks noGrp="1"/>
          </p:cNvSpPr>
          <p:nvPr>
            <p:ph type="sldNum" sz="quarter" idx="11"/>
          </p:nvPr>
        </p:nvSpPr>
        <p:spPr/>
        <p:txBody>
          <a:bodyPr/>
          <a:lstStyle/>
          <a:p>
            <a:pPr>
              <a:defRPr/>
            </a:pPr>
            <a:fld id="{A356FBF5-1370-42A2-B801-BB08E4E8ABFE}" type="slidenum">
              <a:rPr lang="en-US" b="1" smtClean="0">
                <a:solidFill>
                  <a:srgbClr val="D9D9D9"/>
                </a:solidFill>
                <a:latin typeface="+mn-lt"/>
                <a:ea typeface="ＭＳ Ｐゴシック" pitchFamily="34" charset="-128"/>
                <a:cs typeface="ＭＳ Ｐゴシック" charset="-128"/>
              </a:rPr>
              <a:pPr>
                <a:defRPr/>
              </a:pPr>
              <a:t>70</a:t>
            </a:fld>
            <a:endParaRPr lang="en-US" b="1" dirty="0" smtClean="0">
              <a:solidFill>
                <a:srgbClr val="D9D9D9"/>
              </a:solidFill>
              <a:latin typeface="+mn-lt"/>
              <a:ea typeface="ＭＳ Ｐゴシック" pitchFamily="34" charset="-128"/>
              <a:cs typeface="ＭＳ Ｐゴシック" charset="-128"/>
            </a:endParaRPr>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p:cNvSpPr>
          <p:nvPr>
            <p:ph type="title"/>
          </p:nvPr>
        </p:nvSpPr>
        <p:spPr>
          <a:xfrm>
            <a:off x="457200" y="969963"/>
            <a:ext cx="8229600" cy="1143000"/>
          </a:xfrm>
        </p:spPr>
        <p:txBody>
          <a:bodyPr/>
          <a:lstStyle/>
          <a:p>
            <a:pPr>
              <a:defRPr/>
            </a:pPr>
            <a:r>
              <a:rPr lang="en-US" sz="3000" dirty="0" smtClean="0">
                <a:solidFill>
                  <a:srgbClr val="D9D9D9"/>
                </a:solidFill>
                <a:latin typeface="+mn-lt"/>
                <a:ea typeface="ＭＳ Ｐゴシック" pitchFamily="34" charset="-128"/>
                <a:cs typeface="ＭＳ Ｐゴシック" charset="-128"/>
              </a:rPr>
              <a:t>Building and Maintaining Key Relationships</a:t>
            </a:r>
          </a:p>
        </p:txBody>
      </p:sp>
      <p:sp>
        <p:nvSpPr>
          <p:cNvPr id="77827" name="Rectangle 3"/>
          <p:cNvSpPr>
            <a:spLocks noGrp="1"/>
          </p:cNvSpPr>
          <p:nvPr>
            <p:ph idx="1"/>
          </p:nvPr>
        </p:nvSpPr>
        <p:spPr>
          <a:xfrm>
            <a:off x="457200" y="2286000"/>
            <a:ext cx="8229600" cy="1860550"/>
          </a:xfrm>
        </p:spPr>
        <p:txBody>
          <a:bodyPr/>
          <a:lstStyle/>
          <a:p>
            <a:r>
              <a:rPr lang="en-US" altLang="en-US" b="1" smtClean="0">
                <a:solidFill>
                  <a:srgbClr val="D9D9D9"/>
                </a:solidFill>
                <a:ea typeface="ＭＳ Ｐゴシック" pitchFamily="34" charset="-128"/>
              </a:rPr>
              <a:t>Success is based on emergency managers at all levels who build and maintain relationships as well as having capabilities to respond to major incidents </a:t>
            </a:r>
          </a:p>
        </p:txBody>
      </p:sp>
      <p:sp>
        <p:nvSpPr>
          <p:cNvPr id="7" name="Footer Placeholder 5"/>
          <p:cNvSpPr>
            <a:spLocks noGrp="1"/>
          </p:cNvSpPr>
          <p:nvPr>
            <p:ph type="ftr" sz="quarter" idx="10"/>
          </p:nvPr>
        </p:nvSpPr>
        <p:spPr>
          <a:xfrm>
            <a:off x="1360488" y="6492875"/>
            <a:ext cx="6423025" cy="365125"/>
          </a:xfrm>
        </p:spPr>
        <p:txBody>
          <a:bodyPr/>
          <a:lstStyle/>
          <a:p>
            <a:pPr algn="ctr">
              <a:defRPr/>
            </a:pPr>
            <a:r>
              <a:rPr lang="en-US" b="1" dirty="0">
                <a:solidFill>
                  <a:srgbClr val="D9D9D9"/>
                </a:solidFill>
                <a:latin typeface="+mn-lt"/>
                <a:ea typeface="ＭＳ Ｐゴシック" pitchFamily="34" charset="-128"/>
                <a:cs typeface="ＭＳ Ｐゴシック" charset="-128"/>
              </a:rPr>
              <a:t>Lesson </a:t>
            </a:r>
            <a:r>
              <a:rPr lang="en-US" b="1" dirty="0" smtClean="0">
                <a:solidFill>
                  <a:srgbClr val="D9D9D9"/>
                </a:solidFill>
                <a:latin typeface="+mn-lt"/>
                <a:ea typeface="ＭＳ Ｐゴシック" pitchFamily="34" charset="-128"/>
                <a:cs typeface="ＭＳ Ｐゴシック" charset="-128"/>
              </a:rPr>
              <a:t>3:  Planning for Military Resources in Military Management</a:t>
            </a:r>
            <a:endParaRPr lang="en-US" b="1" dirty="0">
              <a:solidFill>
                <a:srgbClr val="D9D9D9"/>
              </a:solidFill>
              <a:latin typeface="+mn-lt"/>
              <a:ea typeface="ＭＳ Ｐゴシック" pitchFamily="34" charset="-128"/>
              <a:cs typeface="ＭＳ Ｐゴシック" charset="-128"/>
            </a:endParaRPr>
          </a:p>
        </p:txBody>
      </p:sp>
      <p:sp>
        <p:nvSpPr>
          <p:cNvPr id="5" name="Slide Number Placeholder 5"/>
          <p:cNvSpPr>
            <a:spLocks noGrp="1"/>
          </p:cNvSpPr>
          <p:nvPr>
            <p:ph type="sldNum" sz="quarter" idx="11"/>
          </p:nvPr>
        </p:nvSpPr>
        <p:spPr/>
        <p:txBody>
          <a:bodyPr/>
          <a:lstStyle/>
          <a:p>
            <a:pPr>
              <a:defRPr/>
            </a:pPr>
            <a:fld id="{D8113101-B5CF-422A-9CCA-BC92D29A4E1D}" type="slidenum">
              <a:rPr lang="en-US" b="1" smtClean="0">
                <a:solidFill>
                  <a:srgbClr val="D9D9D9"/>
                </a:solidFill>
                <a:latin typeface="+mn-lt"/>
                <a:ea typeface="ＭＳ Ｐゴシック" pitchFamily="34" charset="-128"/>
                <a:cs typeface="ＭＳ Ｐゴシック" charset="-128"/>
              </a:rPr>
              <a:pPr>
                <a:defRPr/>
              </a:pPr>
              <a:t>71</a:t>
            </a:fld>
            <a:endParaRPr lang="en-US" b="1" dirty="0" smtClean="0">
              <a:solidFill>
                <a:srgbClr val="D9D9D9"/>
              </a:solidFill>
              <a:latin typeface="+mn-lt"/>
              <a:ea typeface="ＭＳ Ｐゴシック" pitchFamily="34" charset="-128"/>
              <a:cs typeface="ＭＳ Ｐゴシック" charset="-128"/>
            </a:endParaRPr>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p:cNvSpPr>
          <p:nvPr>
            <p:ph type="title"/>
          </p:nvPr>
        </p:nvSpPr>
        <p:spPr>
          <a:xfrm>
            <a:off x="457200" y="969963"/>
            <a:ext cx="8229600" cy="1143000"/>
          </a:xfrm>
        </p:spPr>
        <p:txBody>
          <a:bodyPr/>
          <a:lstStyle/>
          <a:p>
            <a:pPr>
              <a:defRPr/>
            </a:pPr>
            <a:r>
              <a:rPr lang="en-US" sz="3000" dirty="0" smtClean="0">
                <a:solidFill>
                  <a:srgbClr val="D9D9D9"/>
                </a:solidFill>
                <a:latin typeface="+mn-lt"/>
                <a:ea typeface="ＭＳ Ｐゴシック" pitchFamily="34" charset="-128"/>
                <a:cs typeface="ＭＳ Ｐゴシック" charset="-128"/>
              </a:rPr>
              <a:t>Planning for a Maximum Disaster Incident</a:t>
            </a:r>
          </a:p>
        </p:txBody>
      </p:sp>
      <p:sp>
        <p:nvSpPr>
          <p:cNvPr id="78851" name="Rectangle 3"/>
          <p:cNvSpPr>
            <a:spLocks noGrp="1"/>
          </p:cNvSpPr>
          <p:nvPr>
            <p:ph idx="1"/>
          </p:nvPr>
        </p:nvSpPr>
        <p:spPr>
          <a:xfrm>
            <a:off x="457200" y="2286000"/>
            <a:ext cx="8229600" cy="3232150"/>
          </a:xfrm>
        </p:spPr>
        <p:txBody>
          <a:bodyPr/>
          <a:lstStyle/>
          <a:p>
            <a:r>
              <a:rPr lang="en-US" altLang="en-US" b="1" smtClean="0">
                <a:solidFill>
                  <a:srgbClr val="D9D9D9"/>
                </a:solidFill>
                <a:ea typeface="ＭＳ Ｐゴシック" pitchFamily="34" charset="-128"/>
              </a:rPr>
              <a:t>Determine hazards and threats that may cause impact </a:t>
            </a:r>
          </a:p>
          <a:p>
            <a:r>
              <a:rPr lang="en-US" altLang="en-US" b="1" smtClean="0">
                <a:solidFill>
                  <a:srgbClr val="D9D9D9"/>
                </a:solidFill>
                <a:ea typeface="ＭＳ Ｐゴシック" pitchFamily="34" charset="-128"/>
              </a:rPr>
              <a:t>Determine jurisdiction’s response capabilities and limitations </a:t>
            </a:r>
          </a:p>
          <a:p>
            <a:r>
              <a:rPr lang="en-US" altLang="en-US" b="1" smtClean="0">
                <a:solidFill>
                  <a:srgbClr val="D9D9D9"/>
                </a:solidFill>
                <a:ea typeface="ＭＳ Ｐゴシック" pitchFamily="34" charset="-128"/>
              </a:rPr>
              <a:t>Plan for the maximum credible disaster incident </a:t>
            </a:r>
          </a:p>
          <a:p>
            <a:r>
              <a:rPr lang="en-US" altLang="en-US" b="1" smtClean="0">
                <a:solidFill>
                  <a:srgbClr val="D9D9D9"/>
                </a:solidFill>
                <a:ea typeface="ＭＳ Ｐゴシック" pitchFamily="34" charset="-128"/>
              </a:rPr>
              <a:t>Assess response resources’ capabilities and availability </a:t>
            </a:r>
          </a:p>
        </p:txBody>
      </p:sp>
      <p:sp>
        <p:nvSpPr>
          <p:cNvPr id="7" name="Footer Placeholder 5"/>
          <p:cNvSpPr>
            <a:spLocks noGrp="1"/>
          </p:cNvSpPr>
          <p:nvPr>
            <p:ph type="ftr" sz="quarter" idx="10"/>
          </p:nvPr>
        </p:nvSpPr>
        <p:spPr>
          <a:xfrm>
            <a:off x="1360488" y="6492875"/>
            <a:ext cx="6423025" cy="365125"/>
          </a:xfrm>
        </p:spPr>
        <p:txBody>
          <a:bodyPr/>
          <a:lstStyle/>
          <a:p>
            <a:pPr algn="ctr">
              <a:defRPr/>
            </a:pPr>
            <a:r>
              <a:rPr lang="en-US" b="1" dirty="0">
                <a:solidFill>
                  <a:srgbClr val="D9D9D9"/>
                </a:solidFill>
                <a:latin typeface="+mn-lt"/>
                <a:ea typeface="ＭＳ Ｐゴシック" pitchFamily="34" charset="-128"/>
                <a:cs typeface="ＭＳ Ｐゴシック" charset="-128"/>
              </a:rPr>
              <a:t>Lesson </a:t>
            </a:r>
            <a:r>
              <a:rPr lang="en-US" b="1" dirty="0" smtClean="0">
                <a:solidFill>
                  <a:srgbClr val="D9D9D9"/>
                </a:solidFill>
                <a:latin typeface="+mn-lt"/>
                <a:ea typeface="ＭＳ Ｐゴシック" pitchFamily="34" charset="-128"/>
                <a:cs typeface="ＭＳ Ｐゴシック" charset="-128"/>
              </a:rPr>
              <a:t>3:  Planning for Military Resources in Military Management</a:t>
            </a:r>
            <a:endParaRPr lang="en-US" b="1" dirty="0">
              <a:solidFill>
                <a:srgbClr val="D9D9D9"/>
              </a:solidFill>
              <a:latin typeface="+mn-lt"/>
              <a:ea typeface="ＭＳ Ｐゴシック" pitchFamily="34" charset="-128"/>
              <a:cs typeface="ＭＳ Ｐゴシック" charset="-128"/>
            </a:endParaRPr>
          </a:p>
        </p:txBody>
      </p:sp>
      <p:sp>
        <p:nvSpPr>
          <p:cNvPr id="5" name="Slide Number Placeholder 5"/>
          <p:cNvSpPr>
            <a:spLocks noGrp="1"/>
          </p:cNvSpPr>
          <p:nvPr>
            <p:ph type="sldNum" sz="quarter" idx="11"/>
          </p:nvPr>
        </p:nvSpPr>
        <p:spPr/>
        <p:txBody>
          <a:bodyPr/>
          <a:lstStyle/>
          <a:p>
            <a:pPr>
              <a:defRPr/>
            </a:pPr>
            <a:fld id="{3D53B8F7-89FF-494C-BEF0-50993293CA73}" type="slidenum">
              <a:rPr lang="en-US" b="1" smtClean="0">
                <a:solidFill>
                  <a:srgbClr val="D9D9D9"/>
                </a:solidFill>
                <a:latin typeface="+mn-lt"/>
                <a:ea typeface="ＭＳ Ｐゴシック" pitchFamily="34" charset="-128"/>
                <a:cs typeface="ＭＳ Ｐゴシック" charset="-128"/>
              </a:rPr>
              <a:pPr>
                <a:defRPr/>
              </a:pPr>
              <a:t>72</a:t>
            </a:fld>
            <a:endParaRPr lang="en-US" b="1" dirty="0" smtClean="0">
              <a:solidFill>
                <a:srgbClr val="D9D9D9"/>
              </a:solidFill>
              <a:latin typeface="+mn-lt"/>
              <a:ea typeface="ＭＳ Ｐゴシック" pitchFamily="34" charset="-128"/>
              <a:cs typeface="ＭＳ Ｐゴシック" charset="-128"/>
            </a:endParaRPr>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p:cNvSpPr>
          <p:nvPr>
            <p:ph type="title"/>
          </p:nvPr>
        </p:nvSpPr>
        <p:spPr>
          <a:xfrm>
            <a:off x="457200" y="1192213"/>
            <a:ext cx="8229600" cy="1143000"/>
          </a:xfrm>
        </p:spPr>
        <p:txBody>
          <a:bodyPr/>
          <a:lstStyle/>
          <a:p>
            <a:pPr>
              <a:defRPr/>
            </a:pPr>
            <a:r>
              <a:rPr lang="en-US" sz="3000" dirty="0" smtClean="0">
                <a:solidFill>
                  <a:srgbClr val="D9D9D9"/>
                </a:solidFill>
                <a:latin typeface="+mn-lt"/>
                <a:ea typeface="ＭＳ Ｐゴシック" pitchFamily="34" charset="-128"/>
                <a:cs typeface="ＭＳ Ｐゴシック" charset="-128"/>
              </a:rPr>
              <a:t>Developing a Military Support Emergency Support Function</a:t>
            </a:r>
          </a:p>
        </p:txBody>
      </p:sp>
      <p:sp>
        <p:nvSpPr>
          <p:cNvPr id="79875" name="Rectangle 3"/>
          <p:cNvSpPr>
            <a:spLocks noGrp="1"/>
          </p:cNvSpPr>
          <p:nvPr>
            <p:ph idx="1"/>
          </p:nvPr>
        </p:nvSpPr>
        <p:spPr>
          <a:xfrm>
            <a:off x="457200" y="2286000"/>
            <a:ext cx="8229600" cy="2339975"/>
          </a:xfrm>
        </p:spPr>
        <p:txBody>
          <a:bodyPr/>
          <a:lstStyle/>
          <a:p>
            <a:r>
              <a:rPr lang="en-US" altLang="en-US" b="1" smtClean="0">
                <a:solidFill>
                  <a:srgbClr val="D9D9D9"/>
                </a:solidFill>
                <a:ea typeface="ＭＳ Ｐゴシック" pitchFamily="34" charset="-128"/>
              </a:rPr>
              <a:t>Identify a credible disaster scenario that would overwhelm individual agencies </a:t>
            </a:r>
          </a:p>
          <a:p>
            <a:r>
              <a:rPr lang="en-US" altLang="en-US" b="1" smtClean="0">
                <a:solidFill>
                  <a:srgbClr val="D9D9D9"/>
                </a:solidFill>
                <a:ea typeface="ＭＳ Ｐゴシック" pitchFamily="34" charset="-128"/>
              </a:rPr>
              <a:t>Identify and contact local, state, and/or Federal military planners and liaison officers </a:t>
            </a:r>
          </a:p>
          <a:p>
            <a:r>
              <a:rPr lang="en-US" altLang="en-US" b="1" smtClean="0">
                <a:solidFill>
                  <a:srgbClr val="D9D9D9"/>
                </a:solidFill>
                <a:ea typeface="ＭＳ Ｐゴシック" pitchFamily="34" charset="-128"/>
              </a:rPr>
              <a:t>Provide situation reports as necessary </a:t>
            </a:r>
          </a:p>
        </p:txBody>
      </p:sp>
      <p:sp>
        <p:nvSpPr>
          <p:cNvPr id="7" name="Footer Placeholder 5"/>
          <p:cNvSpPr>
            <a:spLocks noGrp="1"/>
          </p:cNvSpPr>
          <p:nvPr>
            <p:ph type="ftr" sz="quarter" idx="10"/>
          </p:nvPr>
        </p:nvSpPr>
        <p:spPr>
          <a:xfrm>
            <a:off x="1360488" y="6492875"/>
            <a:ext cx="6423025" cy="365125"/>
          </a:xfrm>
        </p:spPr>
        <p:txBody>
          <a:bodyPr/>
          <a:lstStyle/>
          <a:p>
            <a:pPr algn="ctr">
              <a:defRPr/>
            </a:pPr>
            <a:r>
              <a:rPr lang="en-US" b="1" dirty="0">
                <a:solidFill>
                  <a:srgbClr val="D9D9D9"/>
                </a:solidFill>
                <a:latin typeface="+mn-lt"/>
                <a:ea typeface="ＭＳ Ｐゴシック" pitchFamily="34" charset="-128"/>
                <a:cs typeface="ＭＳ Ｐゴシック" charset="-128"/>
              </a:rPr>
              <a:t>Lesson </a:t>
            </a:r>
            <a:r>
              <a:rPr lang="en-US" b="1" dirty="0" smtClean="0">
                <a:solidFill>
                  <a:srgbClr val="D9D9D9"/>
                </a:solidFill>
                <a:latin typeface="+mn-lt"/>
                <a:ea typeface="ＭＳ Ｐゴシック" pitchFamily="34" charset="-128"/>
                <a:cs typeface="ＭＳ Ｐゴシック" charset="-128"/>
              </a:rPr>
              <a:t>3:  Planning for Military Resources in Military Management</a:t>
            </a:r>
            <a:endParaRPr lang="en-US" b="1" dirty="0">
              <a:solidFill>
                <a:srgbClr val="D9D9D9"/>
              </a:solidFill>
              <a:latin typeface="+mn-lt"/>
              <a:ea typeface="ＭＳ Ｐゴシック" pitchFamily="34" charset="-128"/>
              <a:cs typeface="ＭＳ Ｐゴシック" charset="-128"/>
            </a:endParaRPr>
          </a:p>
        </p:txBody>
      </p:sp>
      <p:sp>
        <p:nvSpPr>
          <p:cNvPr id="5" name="Slide Number Placeholder 5"/>
          <p:cNvSpPr>
            <a:spLocks noGrp="1"/>
          </p:cNvSpPr>
          <p:nvPr>
            <p:ph type="sldNum" sz="quarter" idx="11"/>
          </p:nvPr>
        </p:nvSpPr>
        <p:spPr/>
        <p:txBody>
          <a:bodyPr/>
          <a:lstStyle/>
          <a:p>
            <a:pPr>
              <a:defRPr/>
            </a:pPr>
            <a:fld id="{9CEEA954-84D3-4088-858F-A7738607BB68}" type="slidenum">
              <a:rPr lang="en-US" b="1" smtClean="0">
                <a:solidFill>
                  <a:srgbClr val="D9D9D9"/>
                </a:solidFill>
                <a:latin typeface="+mn-lt"/>
                <a:ea typeface="ＭＳ Ｐゴシック" pitchFamily="34" charset="-128"/>
                <a:cs typeface="ＭＳ Ｐゴシック" charset="-128"/>
              </a:rPr>
              <a:pPr>
                <a:defRPr/>
              </a:pPr>
              <a:t>73</a:t>
            </a:fld>
            <a:endParaRPr lang="en-US" b="1" dirty="0" smtClean="0">
              <a:solidFill>
                <a:srgbClr val="D9D9D9"/>
              </a:solidFill>
              <a:latin typeface="+mn-lt"/>
              <a:ea typeface="ＭＳ Ｐゴシック" pitchFamily="34" charset="-128"/>
              <a:cs typeface="ＭＳ Ｐゴシック" charset="-128"/>
            </a:endParaRPr>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p:cNvSpPr>
          <p:nvPr>
            <p:ph type="title"/>
          </p:nvPr>
        </p:nvSpPr>
        <p:spPr>
          <a:xfrm>
            <a:off x="457200" y="1203325"/>
            <a:ext cx="8229600" cy="1143000"/>
          </a:xfrm>
        </p:spPr>
        <p:txBody>
          <a:bodyPr/>
          <a:lstStyle/>
          <a:p>
            <a:pPr>
              <a:defRPr/>
            </a:pPr>
            <a:r>
              <a:rPr lang="en-US" sz="3000" dirty="0" smtClean="0">
                <a:solidFill>
                  <a:srgbClr val="D9D9D9"/>
                </a:solidFill>
                <a:latin typeface="+mn-lt"/>
                <a:ea typeface="ＭＳ Ｐゴシック" pitchFamily="34" charset="-128"/>
                <a:cs typeface="ＭＳ Ｐゴシック" charset="-128"/>
              </a:rPr>
              <a:t>Military Support ESF Development Team Members</a:t>
            </a:r>
          </a:p>
        </p:txBody>
      </p:sp>
      <p:sp>
        <p:nvSpPr>
          <p:cNvPr id="80899" name="Rectangle 3"/>
          <p:cNvSpPr>
            <a:spLocks noGrp="1"/>
          </p:cNvSpPr>
          <p:nvPr>
            <p:ph idx="1"/>
          </p:nvPr>
        </p:nvSpPr>
        <p:spPr>
          <a:xfrm>
            <a:off x="457200" y="2286000"/>
            <a:ext cx="8229600" cy="2222500"/>
          </a:xfrm>
        </p:spPr>
        <p:txBody>
          <a:bodyPr/>
          <a:lstStyle/>
          <a:p>
            <a:r>
              <a:rPr lang="en-US" altLang="en-US" b="1" smtClean="0">
                <a:solidFill>
                  <a:srgbClr val="D9D9D9"/>
                </a:solidFill>
                <a:ea typeface="ＭＳ Ｐゴシック" pitchFamily="34" charset="-128"/>
              </a:rPr>
              <a:t>Several primary and supporting agencies within </a:t>
            </a:r>
            <a:br>
              <a:rPr lang="en-US" altLang="en-US" b="1" smtClean="0">
                <a:solidFill>
                  <a:srgbClr val="D9D9D9"/>
                </a:solidFill>
                <a:ea typeface="ＭＳ Ｐゴシック" pitchFamily="34" charset="-128"/>
              </a:rPr>
            </a:br>
            <a:r>
              <a:rPr lang="en-US" altLang="en-US" b="1" smtClean="0">
                <a:solidFill>
                  <a:srgbClr val="D9D9D9"/>
                </a:solidFill>
                <a:ea typeface="ＭＳ Ｐゴシック" pitchFamily="34" charset="-128"/>
              </a:rPr>
              <a:t>a local jurisdiction could play role in developing </a:t>
            </a:r>
            <a:br>
              <a:rPr lang="en-US" altLang="en-US" b="1" smtClean="0">
                <a:solidFill>
                  <a:srgbClr val="D9D9D9"/>
                </a:solidFill>
                <a:ea typeface="ＭＳ Ｐゴシック" pitchFamily="34" charset="-128"/>
              </a:rPr>
            </a:br>
            <a:r>
              <a:rPr lang="en-US" altLang="en-US" b="1" smtClean="0">
                <a:solidFill>
                  <a:srgbClr val="D9D9D9"/>
                </a:solidFill>
                <a:ea typeface="ＭＳ Ｐゴシック" pitchFamily="34" charset="-128"/>
              </a:rPr>
              <a:t>the ESF </a:t>
            </a:r>
          </a:p>
        </p:txBody>
      </p:sp>
      <p:sp>
        <p:nvSpPr>
          <p:cNvPr id="7" name="Footer Placeholder 5"/>
          <p:cNvSpPr>
            <a:spLocks noGrp="1"/>
          </p:cNvSpPr>
          <p:nvPr>
            <p:ph type="ftr" sz="quarter" idx="10"/>
          </p:nvPr>
        </p:nvSpPr>
        <p:spPr>
          <a:xfrm>
            <a:off x="1360488" y="6492875"/>
            <a:ext cx="6423025" cy="365125"/>
          </a:xfrm>
        </p:spPr>
        <p:txBody>
          <a:bodyPr/>
          <a:lstStyle/>
          <a:p>
            <a:pPr algn="ctr">
              <a:defRPr/>
            </a:pPr>
            <a:r>
              <a:rPr lang="en-US" b="1" dirty="0">
                <a:solidFill>
                  <a:srgbClr val="D9D9D9"/>
                </a:solidFill>
                <a:latin typeface="+mn-lt"/>
                <a:ea typeface="ＭＳ Ｐゴシック" pitchFamily="34" charset="-128"/>
                <a:cs typeface="ＭＳ Ｐゴシック" charset="-128"/>
              </a:rPr>
              <a:t>Lesson </a:t>
            </a:r>
            <a:r>
              <a:rPr lang="en-US" b="1" dirty="0" smtClean="0">
                <a:solidFill>
                  <a:srgbClr val="D9D9D9"/>
                </a:solidFill>
                <a:latin typeface="+mn-lt"/>
                <a:ea typeface="ＭＳ Ｐゴシック" pitchFamily="34" charset="-128"/>
                <a:cs typeface="ＭＳ Ｐゴシック" charset="-128"/>
              </a:rPr>
              <a:t>3:  Planning for Military Resources in Military Management</a:t>
            </a:r>
            <a:endParaRPr lang="en-US" b="1" dirty="0">
              <a:solidFill>
                <a:srgbClr val="D9D9D9"/>
              </a:solidFill>
              <a:latin typeface="+mn-lt"/>
              <a:ea typeface="ＭＳ Ｐゴシック" pitchFamily="34" charset="-128"/>
              <a:cs typeface="ＭＳ Ｐゴシック" charset="-128"/>
            </a:endParaRPr>
          </a:p>
        </p:txBody>
      </p:sp>
      <p:sp>
        <p:nvSpPr>
          <p:cNvPr id="5" name="Slide Number Placeholder 5"/>
          <p:cNvSpPr>
            <a:spLocks noGrp="1"/>
          </p:cNvSpPr>
          <p:nvPr>
            <p:ph type="sldNum" sz="quarter" idx="11"/>
          </p:nvPr>
        </p:nvSpPr>
        <p:spPr/>
        <p:txBody>
          <a:bodyPr/>
          <a:lstStyle/>
          <a:p>
            <a:pPr>
              <a:defRPr/>
            </a:pPr>
            <a:fld id="{35E7A4A0-28AB-437B-AAA5-C15F28F10A00}" type="slidenum">
              <a:rPr lang="en-US" b="1" smtClean="0">
                <a:solidFill>
                  <a:srgbClr val="D9D9D9"/>
                </a:solidFill>
                <a:latin typeface="+mn-lt"/>
                <a:ea typeface="ＭＳ Ｐゴシック" pitchFamily="34" charset="-128"/>
                <a:cs typeface="ＭＳ Ｐゴシック" charset="-128"/>
              </a:rPr>
              <a:pPr>
                <a:defRPr/>
              </a:pPr>
              <a:t>74</a:t>
            </a:fld>
            <a:endParaRPr lang="en-US" b="1" dirty="0" smtClean="0">
              <a:solidFill>
                <a:srgbClr val="D9D9D9"/>
              </a:solidFill>
              <a:latin typeface="+mn-lt"/>
              <a:ea typeface="ＭＳ Ｐゴシック" pitchFamily="34" charset="-128"/>
              <a:cs typeface="ＭＳ Ｐゴシック" charset="-128"/>
            </a:endParaRPr>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p:cNvSpPr>
          <p:nvPr>
            <p:ph type="title"/>
          </p:nvPr>
        </p:nvSpPr>
        <p:spPr>
          <a:xfrm>
            <a:off x="457200" y="1203325"/>
            <a:ext cx="8229600" cy="1143000"/>
          </a:xfrm>
        </p:spPr>
        <p:txBody>
          <a:bodyPr/>
          <a:lstStyle/>
          <a:p>
            <a:pPr>
              <a:defRPr/>
            </a:pPr>
            <a:r>
              <a:rPr lang="en-US" sz="3000" dirty="0" smtClean="0">
                <a:solidFill>
                  <a:srgbClr val="D9D9D9"/>
                </a:solidFill>
                <a:latin typeface="+mn-lt"/>
                <a:ea typeface="ＭＳ Ｐゴシック" pitchFamily="34" charset="-128"/>
                <a:cs typeface="ＭＳ Ｐゴシック" charset="-128"/>
              </a:rPr>
              <a:t>Military Support ESF Development Team Members (continued)</a:t>
            </a:r>
          </a:p>
        </p:txBody>
      </p:sp>
      <p:sp>
        <p:nvSpPr>
          <p:cNvPr id="81923" name="Rectangle 3"/>
          <p:cNvSpPr>
            <a:spLocks noGrp="1"/>
          </p:cNvSpPr>
          <p:nvPr>
            <p:ph idx="1"/>
          </p:nvPr>
        </p:nvSpPr>
        <p:spPr>
          <a:xfrm>
            <a:off x="457200" y="2286000"/>
            <a:ext cx="8229600" cy="2200275"/>
          </a:xfrm>
        </p:spPr>
        <p:txBody>
          <a:bodyPr/>
          <a:lstStyle/>
          <a:p>
            <a:r>
              <a:rPr lang="en-US" altLang="en-US" b="1" smtClean="0">
                <a:solidFill>
                  <a:srgbClr val="D9D9D9"/>
                </a:solidFill>
                <a:ea typeface="ＭＳ Ｐゴシック" pitchFamily="34" charset="-128"/>
              </a:rPr>
              <a:t>Primary agency responsible for obtaining information and  coordinating delivery of assistance </a:t>
            </a:r>
          </a:p>
          <a:p>
            <a:r>
              <a:rPr lang="en-US" altLang="en-US" b="1" smtClean="0">
                <a:solidFill>
                  <a:srgbClr val="D9D9D9"/>
                </a:solidFill>
                <a:ea typeface="ＭＳ Ｐゴシック" pitchFamily="34" charset="-128"/>
              </a:rPr>
              <a:t>Most important step: assemble a team of subject matter experts to work together </a:t>
            </a:r>
          </a:p>
        </p:txBody>
      </p:sp>
      <p:sp>
        <p:nvSpPr>
          <p:cNvPr id="7" name="Footer Placeholder 5"/>
          <p:cNvSpPr>
            <a:spLocks noGrp="1"/>
          </p:cNvSpPr>
          <p:nvPr>
            <p:ph type="ftr" sz="quarter" idx="10"/>
          </p:nvPr>
        </p:nvSpPr>
        <p:spPr>
          <a:xfrm>
            <a:off x="1360488" y="6492875"/>
            <a:ext cx="6423025" cy="365125"/>
          </a:xfrm>
        </p:spPr>
        <p:txBody>
          <a:bodyPr/>
          <a:lstStyle/>
          <a:p>
            <a:pPr algn="ctr">
              <a:defRPr/>
            </a:pPr>
            <a:r>
              <a:rPr lang="en-US" b="1" dirty="0">
                <a:solidFill>
                  <a:srgbClr val="D9D9D9"/>
                </a:solidFill>
                <a:latin typeface="+mn-lt"/>
                <a:ea typeface="ＭＳ Ｐゴシック" pitchFamily="34" charset="-128"/>
                <a:cs typeface="ＭＳ Ｐゴシック" charset="-128"/>
              </a:rPr>
              <a:t>Lesson </a:t>
            </a:r>
            <a:r>
              <a:rPr lang="en-US" b="1" dirty="0" smtClean="0">
                <a:solidFill>
                  <a:srgbClr val="D9D9D9"/>
                </a:solidFill>
                <a:latin typeface="+mn-lt"/>
                <a:ea typeface="ＭＳ Ｐゴシック" pitchFamily="34" charset="-128"/>
                <a:cs typeface="ＭＳ Ｐゴシック" charset="-128"/>
              </a:rPr>
              <a:t>3:  Planning for Military Resources in Military Management</a:t>
            </a:r>
            <a:endParaRPr lang="en-US" b="1" dirty="0">
              <a:solidFill>
                <a:srgbClr val="D9D9D9"/>
              </a:solidFill>
              <a:latin typeface="+mn-lt"/>
              <a:ea typeface="ＭＳ Ｐゴシック" pitchFamily="34" charset="-128"/>
              <a:cs typeface="ＭＳ Ｐゴシック" charset="-128"/>
            </a:endParaRPr>
          </a:p>
        </p:txBody>
      </p:sp>
      <p:sp>
        <p:nvSpPr>
          <p:cNvPr id="5" name="Slide Number Placeholder 5"/>
          <p:cNvSpPr>
            <a:spLocks noGrp="1"/>
          </p:cNvSpPr>
          <p:nvPr>
            <p:ph type="sldNum" sz="quarter" idx="11"/>
          </p:nvPr>
        </p:nvSpPr>
        <p:spPr/>
        <p:txBody>
          <a:bodyPr/>
          <a:lstStyle/>
          <a:p>
            <a:pPr>
              <a:defRPr/>
            </a:pPr>
            <a:fld id="{7C56AC72-C955-4961-AACA-304D853B01F3}" type="slidenum">
              <a:rPr lang="en-US" b="1" smtClean="0">
                <a:solidFill>
                  <a:srgbClr val="D9D9D9"/>
                </a:solidFill>
                <a:latin typeface="+mn-lt"/>
                <a:ea typeface="ＭＳ Ｐゴシック" pitchFamily="34" charset="-128"/>
                <a:cs typeface="ＭＳ Ｐゴシック" charset="-128"/>
              </a:rPr>
              <a:pPr>
                <a:defRPr/>
              </a:pPr>
              <a:t>75</a:t>
            </a:fld>
            <a:endParaRPr lang="en-US" b="1" dirty="0" smtClean="0">
              <a:solidFill>
                <a:srgbClr val="D9D9D9"/>
              </a:solidFill>
              <a:latin typeface="+mn-lt"/>
              <a:ea typeface="ＭＳ Ｐゴシック" pitchFamily="34" charset="-128"/>
              <a:cs typeface="ＭＳ Ｐゴシック" charset="-128"/>
            </a:endParaRPr>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p:cNvSpPr>
          <p:nvPr>
            <p:ph type="title"/>
          </p:nvPr>
        </p:nvSpPr>
        <p:spPr>
          <a:xfrm>
            <a:off x="457200" y="990600"/>
            <a:ext cx="8229600" cy="1143000"/>
          </a:xfrm>
        </p:spPr>
        <p:txBody>
          <a:bodyPr/>
          <a:lstStyle/>
          <a:p>
            <a:pPr>
              <a:defRPr/>
            </a:pPr>
            <a:r>
              <a:rPr lang="en-US" sz="3000" dirty="0" smtClean="0">
                <a:solidFill>
                  <a:srgbClr val="D9D9D9"/>
                </a:solidFill>
                <a:latin typeface="+mn-lt"/>
                <a:ea typeface="ＭＳ Ｐゴシック" pitchFamily="34" charset="-128"/>
                <a:cs typeface="ＭＳ Ｐゴシック" charset="-128"/>
              </a:rPr>
              <a:t>Emergency Management Tools</a:t>
            </a:r>
          </a:p>
        </p:txBody>
      </p:sp>
      <p:sp>
        <p:nvSpPr>
          <p:cNvPr id="82947" name="Rectangle 3"/>
          <p:cNvSpPr>
            <a:spLocks noGrp="1"/>
          </p:cNvSpPr>
          <p:nvPr>
            <p:ph idx="1"/>
          </p:nvPr>
        </p:nvSpPr>
        <p:spPr>
          <a:xfrm>
            <a:off x="457200" y="2286000"/>
            <a:ext cx="8229600" cy="2424113"/>
          </a:xfrm>
        </p:spPr>
        <p:txBody>
          <a:bodyPr/>
          <a:lstStyle/>
          <a:p>
            <a:r>
              <a:rPr lang="en-US" altLang="en-US" b="1" smtClean="0">
                <a:solidFill>
                  <a:srgbClr val="D9D9D9"/>
                </a:solidFill>
                <a:ea typeface="ＭＳ Ｐゴシック" pitchFamily="34" charset="-128"/>
              </a:rPr>
              <a:t>FEMA Comprehensive Preparedness Guide </a:t>
            </a:r>
            <a:br>
              <a:rPr lang="en-US" altLang="en-US" b="1" smtClean="0">
                <a:solidFill>
                  <a:srgbClr val="D9D9D9"/>
                </a:solidFill>
                <a:ea typeface="ＭＳ Ｐゴシック" pitchFamily="34" charset="-128"/>
              </a:rPr>
            </a:br>
            <a:r>
              <a:rPr lang="en-US" altLang="en-US" b="1" smtClean="0">
                <a:solidFill>
                  <a:srgbClr val="D9D9D9"/>
                </a:solidFill>
                <a:ea typeface="ＭＳ Ｐゴシック" pitchFamily="34" charset="-128"/>
              </a:rPr>
              <a:t>(CPG 101) </a:t>
            </a:r>
          </a:p>
          <a:p>
            <a:r>
              <a:rPr lang="en-US" altLang="en-US" b="1" smtClean="0">
                <a:solidFill>
                  <a:srgbClr val="D9D9D9"/>
                </a:solidFill>
                <a:ea typeface="ＭＳ Ｐゴシック" pitchFamily="34" charset="-128"/>
              </a:rPr>
              <a:t>ESF Worksheet </a:t>
            </a:r>
          </a:p>
          <a:p>
            <a:r>
              <a:rPr lang="en-US" altLang="en-US" b="1" smtClean="0">
                <a:solidFill>
                  <a:srgbClr val="D9D9D9"/>
                </a:solidFill>
                <a:ea typeface="ＭＳ Ｐゴシック" pitchFamily="34" charset="-128"/>
              </a:rPr>
              <a:t>Lessons Learned Information Sharing (LLIS) Site </a:t>
            </a:r>
          </a:p>
        </p:txBody>
      </p:sp>
      <p:sp>
        <p:nvSpPr>
          <p:cNvPr id="7" name="Footer Placeholder 5"/>
          <p:cNvSpPr>
            <a:spLocks noGrp="1"/>
          </p:cNvSpPr>
          <p:nvPr>
            <p:ph type="ftr" sz="quarter" idx="10"/>
          </p:nvPr>
        </p:nvSpPr>
        <p:spPr>
          <a:xfrm>
            <a:off x="1360488" y="6492875"/>
            <a:ext cx="6423025" cy="365125"/>
          </a:xfrm>
        </p:spPr>
        <p:txBody>
          <a:bodyPr/>
          <a:lstStyle/>
          <a:p>
            <a:pPr algn="ctr">
              <a:defRPr/>
            </a:pPr>
            <a:r>
              <a:rPr lang="en-US" b="1" dirty="0">
                <a:solidFill>
                  <a:srgbClr val="D9D9D9"/>
                </a:solidFill>
                <a:latin typeface="+mn-lt"/>
                <a:ea typeface="ＭＳ Ｐゴシック" pitchFamily="34" charset="-128"/>
                <a:cs typeface="ＭＳ Ｐゴシック" charset="-128"/>
              </a:rPr>
              <a:t>Lesson </a:t>
            </a:r>
            <a:r>
              <a:rPr lang="en-US" b="1" dirty="0" smtClean="0">
                <a:solidFill>
                  <a:srgbClr val="D9D9D9"/>
                </a:solidFill>
                <a:latin typeface="+mn-lt"/>
                <a:ea typeface="ＭＳ Ｐゴシック" pitchFamily="34" charset="-128"/>
                <a:cs typeface="ＭＳ Ｐゴシック" charset="-128"/>
              </a:rPr>
              <a:t>3:  Planning for Military Resources in Military Management</a:t>
            </a:r>
            <a:endParaRPr lang="en-US" b="1" dirty="0">
              <a:solidFill>
                <a:srgbClr val="D9D9D9"/>
              </a:solidFill>
              <a:latin typeface="+mn-lt"/>
              <a:ea typeface="ＭＳ Ｐゴシック" pitchFamily="34" charset="-128"/>
              <a:cs typeface="ＭＳ Ｐゴシック" charset="-128"/>
            </a:endParaRPr>
          </a:p>
        </p:txBody>
      </p:sp>
      <p:sp>
        <p:nvSpPr>
          <p:cNvPr id="5" name="Slide Number Placeholder 5"/>
          <p:cNvSpPr>
            <a:spLocks noGrp="1"/>
          </p:cNvSpPr>
          <p:nvPr>
            <p:ph type="sldNum" sz="quarter" idx="11"/>
          </p:nvPr>
        </p:nvSpPr>
        <p:spPr/>
        <p:txBody>
          <a:bodyPr/>
          <a:lstStyle/>
          <a:p>
            <a:pPr>
              <a:defRPr/>
            </a:pPr>
            <a:fld id="{607AD22B-02D7-4E9C-B4DC-89686D2EDD47}" type="slidenum">
              <a:rPr lang="en-US" b="1" smtClean="0">
                <a:solidFill>
                  <a:srgbClr val="D9D9D9"/>
                </a:solidFill>
                <a:latin typeface="+mn-lt"/>
                <a:ea typeface="ＭＳ Ｐゴシック" pitchFamily="34" charset="-128"/>
                <a:cs typeface="ＭＳ Ｐゴシック" charset="-128"/>
              </a:rPr>
              <a:pPr>
                <a:defRPr/>
              </a:pPr>
              <a:t>76</a:t>
            </a:fld>
            <a:endParaRPr lang="en-US" b="1" dirty="0" smtClean="0">
              <a:solidFill>
                <a:srgbClr val="D9D9D9"/>
              </a:solidFill>
              <a:latin typeface="+mn-lt"/>
              <a:ea typeface="ＭＳ Ｐゴシック" pitchFamily="34" charset="-128"/>
              <a:cs typeface="ＭＳ Ｐゴシック" charset="-128"/>
            </a:endParaRPr>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p:cNvSpPr>
          <p:nvPr>
            <p:ph type="title"/>
          </p:nvPr>
        </p:nvSpPr>
        <p:spPr>
          <a:xfrm>
            <a:off x="457200" y="990600"/>
            <a:ext cx="8229600" cy="1143000"/>
          </a:xfrm>
        </p:spPr>
        <p:txBody>
          <a:bodyPr/>
          <a:lstStyle/>
          <a:p>
            <a:pPr>
              <a:defRPr/>
            </a:pPr>
            <a:r>
              <a:rPr lang="en-US" sz="3000" dirty="0" smtClean="0">
                <a:solidFill>
                  <a:srgbClr val="D9D9D9"/>
                </a:solidFill>
                <a:latin typeface="+mn-lt"/>
                <a:ea typeface="ＭＳ Ｐゴシック" pitchFamily="34" charset="-128"/>
                <a:cs typeface="ＭＳ Ｐゴシック" charset="-128"/>
              </a:rPr>
              <a:t>Relationships</a:t>
            </a:r>
          </a:p>
        </p:txBody>
      </p:sp>
      <p:sp>
        <p:nvSpPr>
          <p:cNvPr id="83971" name="Rectangle 3"/>
          <p:cNvSpPr>
            <a:spLocks noGrp="1"/>
          </p:cNvSpPr>
          <p:nvPr>
            <p:ph idx="1"/>
          </p:nvPr>
        </p:nvSpPr>
        <p:spPr>
          <a:xfrm>
            <a:off x="457200" y="2286000"/>
            <a:ext cx="8229600" cy="1616075"/>
          </a:xfrm>
        </p:spPr>
        <p:txBody>
          <a:bodyPr/>
          <a:lstStyle/>
          <a:p>
            <a:r>
              <a:rPr lang="en-US" altLang="en-US" b="1" smtClean="0">
                <a:solidFill>
                  <a:srgbClr val="D9D9D9"/>
                </a:solidFill>
                <a:ea typeface="ＭＳ Ｐゴシック" pitchFamily="34" charset="-128"/>
              </a:rPr>
              <a:t>Best practice remains establishing relationships with military officials </a:t>
            </a:r>
          </a:p>
        </p:txBody>
      </p:sp>
      <p:sp>
        <p:nvSpPr>
          <p:cNvPr id="7" name="Footer Placeholder 5"/>
          <p:cNvSpPr>
            <a:spLocks noGrp="1"/>
          </p:cNvSpPr>
          <p:nvPr>
            <p:ph type="ftr" sz="quarter" idx="10"/>
          </p:nvPr>
        </p:nvSpPr>
        <p:spPr>
          <a:xfrm>
            <a:off x="1360488" y="6492875"/>
            <a:ext cx="6423025" cy="365125"/>
          </a:xfrm>
        </p:spPr>
        <p:txBody>
          <a:bodyPr/>
          <a:lstStyle/>
          <a:p>
            <a:pPr algn="ctr">
              <a:defRPr/>
            </a:pPr>
            <a:r>
              <a:rPr lang="en-US" b="1" dirty="0">
                <a:solidFill>
                  <a:srgbClr val="D9D9D9"/>
                </a:solidFill>
                <a:latin typeface="+mn-lt"/>
                <a:ea typeface="ＭＳ Ｐゴシック" pitchFamily="34" charset="-128"/>
                <a:cs typeface="ＭＳ Ｐゴシック" charset="-128"/>
              </a:rPr>
              <a:t>Lesson </a:t>
            </a:r>
            <a:r>
              <a:rPr lang="en-US" b="1" dirty="0" smtClean="0">
                <a:solidFill>
                  <a:srgbClr val="D9D9D9"/>
                </a:solidFill>
                <a:latin typeface="+mn-lt"/>
                <a:ea typeface="ＭＳ Ｐゴシック" pitchFamily="34" charset="-128"/>
                <a:cs typeface="ＭＳ Ｐゴシック" charset="-128"/>
              </a:rPr>
              <a:t>3:  Planning for Military Resources in Military Management</a:t>
            </a:r>
            <a:endParaRPr lang="en-US" b="1" dirty="0">
              <a:solidFill>
                <a:srgbClr val="D9D9D9"/>
              </a:solidFill>
              <a:latin typeface="+mn-lt"/>
              <a:ea typeface="ＭＳ Ｐゴシック" pitchFamily="34" charset="-128"/>
              <a:cs typeface="ＭＳ Ｐゴシック" charset="-128"/>
            </a:endParaRPr>
          </a:p>
        </p:txBody>
      </p:sp>
      <p:sp>
        <p:nvSpPr>
          <p:cNvPr id="5" name="Slide Number Placeholder 5"/>
          <p:cNvSpPr>
            <a:spLocks noGrp="1"/>
          </p:cNvSpPr>
          <p:nvPr>
            <p:ph type="sldNum" sz="quarter" idx="11"/>
          </p:nvPr>
        </p:nvSpPr>
        <p:spPr/>
        <p:txBody>
          <a:bodyPr/>
          <a:lstStyle/>
          <a:p>
            <a:pPr>
              <a:defRPr/>
            </a:pPr>
            <a:fld id="{287D36E6-0FAC-47AA-BB61-096476D28656}" type="slidenum">
              <a:rPr lang="en-US" b="1" smtClean="0">
                <a:solidFill>
                  <a:srgbClr val="D9D9D9"/>
                </a:solidFill>
                <a:latin typeface="+mn-lt"/>
                <a:ea typeface="ＭＳ Ｐゴシック" pitchFamily="34" charset="-128"/>
                <a:cs typeface="ＭＳ Ｐゴシック" charset="-128"/>
              </a:rPr>
              <a:pPr>
                <a:defRPr/>
              </a:pPr>
              <a:t>77</a:t>
            </a:fld>
            <a:endParaRPr lang="en-US" b="1" dirty="0" smtClean="0">
              <a:solidFill>
                <a:srgbClr val="D9D9D9"/>
              </a:solidFill>
              <a:latin typeface="+mn-lt"/>
              <a:ea typeface="ＭＳ Ｐゴシック" pitchFamily="34" charset="-128"/>
              <a:cs typeface="ＭＳ Ｐゴシック" charset="-128"/>
            </a:endParaRPr>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p:cNvSpPr>
          <p:nvPr>
            <p:ph type="title"/>
          </p:nvPr>
        </p:nvSpPr>
        <p:spPr>
          <a:xfrm>
            <a:off x="457200" y="990600"/>
            <a:ext cx="8229600" cy="1143000"/>
          </a:xfrm>
        </p:spPr>
        <p:txBody>
          <a:bodyPr/>
          <a:lstStyle/>
          <a:p>
            <a:pPr>
              <a:defRPr/>
            </a:pPr>
            <a:r>
              <a:rPr lang="en-US" sz="3000" dirty="0" smtClean="0">
                <a:solidFill>
                  <a:srgbClr val="D9D9D9"/>
                </a:solidFill>
                <a:latin typeface="+mn-lt"/>
                <a:ea typeface="ＭＳ Ｐゴシック" pitchFamily="34" charset="-128"/>
                <a:cs typeface="ＭＳ Ｐゴシック" charset="-128"/>
              </a:rPr>
              <a:t>Lesson Summary</a:t>
            </a:r>
          </a:p>
        </p:txBody>
      </p:sp>
      <p:sp>
        <p:nvSpPr>
          <p:cNvPr id="84995" name="Rectangle 3"/>
          <p:cNvSpPr>
            <a:spLocks noGrp="1"/>
          </p:cNvSpPr>
          <p:nvPr>
            <p:ph idx="1"/>
          </p:nvPr>
        </p:nvSpPr>
        <p:spPr>
          <a:xfrm>
            <a:off x="457200" y="2286000"/>
            <a:ext cx="8229600" cy="2062163"/>
          </a:xfrm>
        </p:spPr>
        <p:txBody>
          <a:bodyPr/>
          <a:lstStyle/>
          <a:p>
            <a:r>
              <a:rPr lang="en-US" altLang="en-US" b="1" smtClean="0">
                <a:solidFill>
                  <a:srgbClr val="D9D9D9"/>
                </a:solidFill>
                <a:ea typeface="ＭＳ Ｐゴシック" pitchFamily="34" charset="-128"/>
              </a:rPr>
              <a:t>Incidents typically begin/end locally </a:t>
            </a:r>
          </a:p>
          <a:p>
            <a:r>
              <a:rPr lang="en-US" altLang="en-US" b="1" smtClean="0">
                <a:solidFill>
                  <a:srgbClr val="D9D9D9"/>
                </a:solidFill>
                <a:ea typeface="ＭＳ Ｐゴシック" pitchFamily="34" charset="-128"/>
              </a:rPr>
              <a:t>Success based on emergency managers at all levels building and maintaining key relationships </a:t>
            </a:r>
          </a:p>
        </p:txBody>
      </p:sp>
      <p:sp>
        <p:nvSpPr>
          <p:cNvPr id="6" name="Footer Placeholder 5"/>
          <p:cNvSpPr>
            <a:spLocks noGrp="1"/>
          </p:cNvSpPr>
          <p:nvPr>
            <p:ph type="ftr" sz="quarter" idx="10"/>
          </p:nvPr>
        </p:nvSpPr>
        <p:spPr>
          <a:xfrm>
            <a:off x="1360488" y="6492875"/>
            <a:ext cx="6423025" cy="365125"/>
          </a:xfrm>
        </p:spPr>
        <p:txBody>
          <a:bodyPr/>
          <a:lstStyle/>
          <a:p>
            <a:pPr algn="ctr">
              <a:defRPr/>
            </a:pPr>
            <a:r>
              <a:rPr lang="en-US" b="1" dirty="0" smtClean="0">
                <a:solidFill>
                  <a:srgbClr val="D9D9D9"/>
                </a:solidFill>
                <a:latin typeface="+mn-lt"/>
                <a:ea typeface="ＭＳ Ｐゴシック" pitchFamily="34" charset="-128"/>
                <a:cs typeface="ＭＳ Ｐゴシック" charset="-128"/>
              </a:rPr>
              <a:t>Lesson 3:  Planning for Military Resources in Military Management</a:t>
            </a:r>
            <a:endParaRPr lang="en-US" b="1" dirty="0">
              <a:solidFill>
                <a:srgbClr val="D9D9D9"/>
              </a:solidFill>
              <a:latin typeface="+mn-lt"/>
              <a:ea typeface="ＭＳ Ｐゴシック" pitchFamily="34" charset="-128"/>
              <a:cs typeface="ＭＳ Ｐゴシック" charset="-128"/>
            </a:endParaRPr>
          </a:p>
        </p:txBody>
      </p:sp>
      <p:sp>
        <p:nvSpPr>
          <p:cNvPr id="5" name="Slide Number Placeholder 5"/>
          <p:cNvSpPr>
            <a:spLocks noGrp="1"/>
          </p:cNvSpPr>
          <p:nvPr>
            <p:ph type="sldNum" sz="quarter" idx="11"/>
          </p:nvPr>
        </p:nvSpPr>
        <p:spPr/>
        <p:txBody>
          <a:bodyPr/>
          <a:lstStyle/>
          <a:p>
            <a:pPr>
              <a:defRPr/>
            </a:pPr>
            <a:fld id="{05CF844A-EA4B-434F-B07F-0BA871A5A06D}" type="slidenum">
              <a:rPr lang="en-US" b="1" smtClean="0">
                <a:solidFill>
                  <a:srgbClr val="D9D9D9"/>
                </a:solidFill>
                <a:latin typeface="+mn-lt"/>
                <a:ea typeface="ＭＳ Ｐゴシック" pitchFamily="34" charset="-128"/>
                <a:cs typeface="ＭＳ Ｐゴシック" charset="-128"/>
              </a:rPr>
              <a:pPr>
                <a:defRPr/>
              </a:pPr>
              <a:t>78</a:t>
            </a:fld>
            <a:endParaRPr lang="en-US" b="1" dirty="0" smtClean="0">
              <a:solidFill>
                <a:srgbClr val="D9D9D9"/>
              </a:solidFill>
              <a:latin typeface="+mn-lt"/>
              <a:ea typeface="ＭＳ Ｐゴシック" pitchFamily="34" charset="-128"/>
              <a:cs typeface="ＭＳ Ｐゴシック" charset="-128"/>
            </a:endParaRPr>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p:cNvSpPr>
          <p:nvPr>
            <p:ph type="title"/>
          </p:nvPr>
        </p:nvSpPr>
        <p:spPr>
          <a:xfrm>
            <a:off x="457200" y="990600"/>
            <a:ext cx="8229600" cy="1143000"/>
          </a:xfrm>
        </p:spPr>
        <p:txBody>
          <a:bodyPr/>
          <a:lstStyle/>
          <a:p>
            <a:pPr>
              <a:defRPr/>
            </a:pPr>
            <a:r>
              <a:rPr lang="en-US" sz="3000" dirty="0" smtClean="0">
                <a:solidFill>
                  <a:srgbClr val="D9D9D9"/>
                </a:solidFill>
                <a:latin typeface="+mn-lt"/>
                <a:ea typeface="ＭＳ Ｐゴシック" pitchFamily="34" charset="-128"/>
                <a:cs typeface="ＭＳ Ｐゴシック" charset="-128"/>
              </a:rPr>
              <a:t>Course Summary</a:t>
            </a:r>
          </a:p>
        </p:txBody>
      </p:sp>
      <p:sp>
        <p:nvSpPr>
          <p:cNvPr id="86019" name="Rectangle 3"/>
          <p:cNvSpPr>
            <a:spLocks noGrp="1"/>
          </p:cNvSpPr>
          <p:nvPr>
            <p:ph idx="1"/>
          </p:nvPr>
        </p:nvSpPr>
        <p:spPr>
          <a:xfrm>
            <a:off x="457200" y="2286000"/>
            <a:ext cx="8229600" cy="2786063"/>
          </a:xfrm>
        </p:spPr>
        <p:txBody>
          <a:bodyPr/>
          <a:lstStyle/>
          <a:p>
            <a:pPr>
              <a:spcAft>
                <a:spcPts val="600"/>
              </a:spcAft>
            </a:pPr>
            <a:r>
              <a:rPr lang="en-US" altLang="en-US" b="1" smtClean="0">
                <a:solidFill>
                  <a:srgbClr val="D9D9D9"/>
                </a:solidFill>
                <a:ea typeface="ＭＳ Ｐゴシック" pitchFamily="34" charset="-128"/>
              </a:rPr>
              <a:t>Lesson 1:  Types of Military Response and Integration of Military Support </a:t>
            </a:r>
          </a:p>
          <a:p>
            <a:pPr>
              <a:spcAft>
                <a:spcPts val="600"/>
              </a:spcAft>
            </a:pPr>
            <a:r>
              <a:rPr lang="en-US" altLang="en-US" b="1" smtClean="0">
                <a:solidFill>
                  <a:srgbClr val="D9D9D9"/>
                </a:solidFill>
                <a:ea typeface="ＭＳ Ｐゴシック" pitchFamily="34" charset="-128"/>
              </a:rPr>
              <a:t>Lesson 2:  Military Resources and Capabilities </a:t>
            </a:r>
          </a:p>
          <a:p>
            <a:pPr>
              <a:spcAft>
                <a:spcPts val="600"/>
              </a:spcAft>
            </a:pPr>
            <a:r>
              <a:rPr lang="en-US" altLang="en-US" b="1" smtClean="0">
                <a:solidFill>
                  <a:srgbClr val="D9D9D9"/>
                </a:solidFill>
                <a:ea typeface="ＭＳ Ｐゴシック" pitchFamily="34" charset="-128"/>
              </a:rPr>
              <a:t>Lesson 3:  Planning for Military Resources in </a:t>
            </a:r>
            <a:br>
              <a:rPr lang="en-US" altLang="en-US" b="1" smtClean="0">
                <a:solidFill>
                  <a:srgbClr val="D9D9D9"/>
                </a:solidFill>
                <a:ea typeface="ＭＳ Ｐゴシック" pitchFamily="34" charset="-128"/>
              </a:rPr>
            </a:br>
            <a:r>
              <a:rPr lang="en-US" altLang="en-US" b="1" smtClean="0">
                <a:solidFill>
                  <a:srgbClr val="D9D9D9"/>
                </a:solidFill>
                <a:ea typeface="ＭＳ Ｐゴシック" pitchFamily="34" charset="-128"/>
              </a:rPr>
              <a:t>Military Management </a:t>
            </a:r>
          </a:p>
        </p:txBody>
      </p:sp>
      <p:sp>
        <p:nvSpPr>
          <p:cNvPr id="6" name="Footer Placeholder 5"/>
          <p:cNvSpPr>
            <a:spLocks noGrp="1"/>
          </p:cNvSpPr>
          <p:nvPr>
            <p:ph type="ftr" sz="quarter" idx="10"/>
          </p:nvPr>
        </p:nvSpPr>
        <p:spPr>
          <a:xfrm>
            <a:off x="1360488" y="6492875"/>
            <a:ext cx="6423025" cy="365125"/>
          </a:xfrm>
        </p:spPr>
        <p:txBody>
          <a:bodyPr/>
          <a:lstStyle/>
          <a:p>
            <a:pPr algn="ctr">
              <a:defRPr/>
            </a:pPr>
            <a:r>
              <a:rPr lang="en-US" b="1" dirty="0" smtClean="0">
                <a:solidFill>
                  <a:srgbClr val="D9D9D9"/>
                </a:solidFill>
                <a:latin typeface="+mn-lt"/>
                <a:ea typeface="ＭＳ Ｐゴシック" pitchFamily="34" charset="-128"/>
                <a:cs typeface="ＭＳ Ｐゴシック" charset="-128"/>
              </a:rPr>
              <a:t>Lesson 3:  Planning for Military Resources in Military Management</a:t>
            </a:r>
            <a:endParaRPr lang="en-US" b="1" dirty="0">
              <a:solidFill>
                <a:srgbClr val="D9D9D9"/>
              </a:solidFill>
              <a:latin typeface="+mn-lt"/>
              <a:ea typeface="ＭＳ Ｐゴシック" pitchFamily="34" charset="-128"/>
              <a:cs typeface="ＭＳ Ｐゴシック" charset="-128"/>
            </a:endParaRPr>
          </a:p>
        </p:txBody>
      </p:sp>
      <p:sp>
        <p:nvSpPr>
          <p:cNvPr id="5" name="Slide Number Placeholder 5"/>
          <p:cNvSpPr>
            <a:spLocks noGrp="1"/>
          </p:cNvSpPr>
          <p:nvPr>
            <p:ph type="sldNum" sz="quarter" idx="11"/>
          </p:nvPr>
        </p:nvSpPr>
        <p:spPr/>
        <p:txBody>
          <a:bodyPr/>
          <a:lstStyle/>
          <a:p>
            <a:pPr>
              <a:defRPr/>
            </a:pPr>
            <a:fld id="{509A4B6A-0777-4EDA-8C6C-CB403FFC8208}" type="slidenum">
              <a:rPr lang="en-US" b="1" smtClean="0">
                <a:solidFill>
                  <a:srgbClr val="D9D9D9"/>
                </a:solidFill>
                <a:latin typeface="+mn-lt"/>
                <a:ea typeface="ＭＳ Ｐゴシック" pitchFamily="34" charset="-128"/>
                <a:cs typeface="ＭＳ Ｐゴシック" charset="-128"/>
              </a:rPr>
              <a:pPr>
                <a:defRPr/>
              </a:pPr>
              <a:t>79</a:t>
            </a:fld>
            <a:endParaRPr lang="en-US" b="1" dirty="0" smtClean="0">
              <a:solidFill>
                <a:srgbClr val="D9D9D9"/>
              </a:solidFill>
              <a:latin typeface="+mn-lt"/>
              <a:ea typeface="ＭＳ Ｐゴシック" pitchFamily="34" charset="-128"/>
              <a:cs typeface="ＭＳ Ｐゴシック" charset="-128"/>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p:cNvSpPr>
          <p:nvPr>
            <p:ph type="title"/>
          </p:nvPr>
        </p:nvSpPr>
        <p:spPr>
          <a:xfrm>
            <a:off x="457200" y="1171575"/>
            <a:ext cx="8229600" cy="668338"/>
          </a:xfrm>
        </p:spPr>
        <p:txBody>
          <a:bodyPr/>
          <a:lstStyle/>
          <a:p>
            <a:pPr>
              <a:defRPr/>
            </a:pPr>
            <a:r>
              <a:rPr lang="en-US" sz="3000" dirty="0" smtClean="0">
                <a:solidFill>
                  <a:srgbClr val="D9D9D9"/>
                </a:solidFill>
                <a:latin typeface="+mn-lt"/>
                <a:ea typeface="ＭＳ Ｐゴシック" pitchFamily="34" charset="-128"/>
                <a:cs typeface="ＭＳ Ｐゴシック" charset="-128"/>
              </a:rPr>
              <a:t>Topics Covered</a:t>
            </a:r>
          </a:p>
        </p:txBody>
      </p:sp>
      <p:sp>
        <p:nvSpPr>
          <p:cNvPr id="13315" name="Rectangle 3"/>
          <p:cNvSpPr>
            <a:spLocks noGrp="1"/>
          </p:cNvSpPr>
          <p:nvPr>
            <p:ph idx="1"/>
          </p:nvPr>
        </p:nvSpPr>
        <p:spPr>
          <a:xfrm>
            <a:off x="457200" y="1819275"/>
            <a:ext cx="8229600" cy="3911600"/>
          </a:xfrm>
        </p:spPr>
        <p:txBody>
          <a:bodyPr/>
          <a:lstStyle/>
          <a:p>
            <a:pPr>
              <a:buFont typeface="Arial" charset="0"/>
              <a:buNone/>
            </a:pPr>
            <a:r>
              <a:rPr lang="en-US" altLang="en-US" sz="2000" b="1" smtClean="0">
                <a:solidFill>
                  <a:srgbClr val="D9D9D9"/>
                </a:solidFill>
                <a:ea typeface="ＭＳ Ｐゴシック" pitchFamily="34" charset="-128"/>
              </a:rPr>
              <a:t>The following topics are covered in this lesson:</a:t>
            </a:r>
          </a:p>
          <a:p>
            <a:pPr>
              <a:spcAft>
                <a:spcPts val="600"/>
              </a:spcAft>
            </a:pPr>
            <a:r>
              <a:rPr lang="en-US" altLang="en-US" sz="2000" b="1" smtClean="0">
                <a:solidFill>
                  <a:srgbClr val="D9D9D9"/>
                </a:solidFill>
                <a:ea typeface="ＭＳ Ｐゴシック" pitchFamily="34" charset="-128"/>
              </a:rPr>
              <a:t>Defense Support of Civil Authorities (DSCA) </a:t>
            </a:r>
          </a:p>
          <a:p>
            <a:pPr>
              <a:spcAft>
                <a:spcPts val="600"/>
              </a:spcAft>
            </a:pPr>
            <a:r>
              <a:rPr lang="en-US" altLang="en-US" sz="2000" b="1" smtClean="0">
                <a:solidFill>
                  <a:srgbClr val="D9D9D9"/>
                </a:solidFill>
                <a:ea typeface="ＭＳ Ｐゴシック" pitchFamily="34" charset="-128"/>
              </a:rPr>
              <a:t>Levels of Response </a:t>
            </a:r>
          </a:p>
          <a:p>
            <a:pPr>
              <a:spcAft>
                <a:spcPts val="600"/>
              </a:spcAft>
            </a:pPr>
            <a:r>
              <a:rPr lang="en-US" altLang="en-US" sz="2000" b="1" smtClean="0">
                <a:solidFill>
                  <a:srgbClr val="D9D9D9"/>
                </a:solidFill>
                <a:ea typeface="ＭＳ Ｐゴシック" pitchFamily="34" charset="-128"/>
              </a:rPr>
              <a:t>Types of Military Response </a:t>
            </a:r>
          </a:p>
          <a:p>
            <a:pPr>
              <a:spcAft>
                <a:spcPts val="600"/>
              </a:spcAft>
            </a:pPr>
            <a:r>
              <a:rPr lang="en-US" altLang="en-US" sz="2000" b="1" smtClean="0">
                <a:solidFill>
                  <a:srgbClr val="D9D9D9"/>
                </a:solidFill>
                <a:ea typeface="ＭＳ Ｐゴシック" pitchFamily="34" charset="-128"/>
              </a:rPr>
              <a:t>Representatives in a Federal Response </a:t>
            </a:r>
          </a:p>
          <a:p>
            <a:pPr>
              <a:spcAft>
                <a:spcPts val="600"/>
              </a:spcAft>
            </a:pPr>
            <a:r>
              <a:rPr lang="en-US" altLang="en-US" sz="2000" b="1" smtClean="0">
                <a:solidFill>
                  <a:srgbClr val="D9D9D9"/>
                </a:solidFill>
                <a:ea typeface="ＭＳ Ｐゴシック" pitchFamily="34" charset="-128"/>
              </a:rPr>
              <a:t>Tribal Governments in Emergency Response </a:t>
            </a:r>
          </a:p>
          <a:p>
            <a:pPr>
              <a:spcAft>
                <a:spcPts val="600"/>
              </a:spcAft>
            </a:pPr>
            <a:r>
              <a:rPr lang="en-US" altLang="en-US" sz="2000" b="1" smtClean="0">
                <a:solidFill>
                  <a:srgbClr val="D9D9D9"/>
                </a:solidFill>
                <a:ea typeface="ＭＳ Ｐゴシック" pitchFamily="34" charset="-128"/>
              </a:rPr>
              <a:t>Authorities for Federal Response </a:t>
            </a:r>
          </a:p>
          <a:p>
            <a:pPr>
              <a:spcAft>
                <a:spcPts val="600"/>
              </a:spcAft>
            </a:pPr>
            <a:r>
              <a:rPr lang="en-US" altLang="en-US" sz="2000" b="1" smtClean="0">
                <a:solidFill>
                  <a:srgbClr val="D9D9D9"/>
                </a:solidFill>
                <a:ea typeface="ＭＳ Ｐゴシック" pitchFamily="34" charset="-128"/>
              </a:rPr>
              <a:t>Mission Assignment Process </a:t>
            </a:r>
          </a:p>
          <a:p>
            <a:pPr>
              <a:spcAft>
                <a:spcPts val="600"/>
              </a:spcAft>
            </a:pPr>
            <a:r>
              <a:rPr lang="en-US" altLang="en-US" sz="2000" b="1" smtClean="0">
                <a:solidFill>
                  <a:srgbClr val="D9D9D9"/>
                </a:solidFill>
                <a:ea typeface="ＭＳ Ｐゴシック" pitchFamily="34" charset="-128"/>
              </a:rPr>
              <a:t>Pre-Scripted Mission Assignments </a:t>
            </a:r>
          </a:p>
        </p:txBody>
      </p:sp>
      <p:sp>
        <p:nvSpPr>
          <p:cNvPr id="7" name="Footer Placeholder 5"/>
          <p:cNvSpPr>
            <a:spLocks noGrp="1"/>
          </p:cNvSpPr>
          <p:nvPr>
            <p:ph type="ftr" sz="quarter" idx="10"/>
          </p:nvPr>
        </p:nvSpPr>
        <p:spPr>
          <a:xfrm>
            <a:off x="1360488" y="6492875"/>
            <a:ext cx="6423025" cy="365125"/>
          </a:xfrm>
        </p:spPr>
        <p:txBody>
          <a:bodyPr/>
          <a:lstStyle/>
          <a:p>
            <a:pPr algn="ctr">
              <a:defRPr/>
            </a:pPr>
            <a:r>
              <a:rPr lang="en-US" b="1" dirty="0">
                <a:solidFill>
                  <a:srgbClr val="D9D9D9"/>
                </a:solidFill>
                <a:latin typeface="+mn-lt"/>
                <a:ea typeface="ＭＳ Ｐゴシック" pitchFamily="34" charset="-128"/>
                <a:cs typeface="ＭＳ Ｐゴシック" charset="-128"/>
              </a:rPr>
              <a:t>Lesson 1:  </a:t>
            </a:r>
            <a:r>
              <a:rPr lang="en-US" b="1" dirty="0" smtClean="0">
                <a:solidFill>
                  <a:srgbClr val="D9D9D9"/>
                </a:solidFill>
                <a:latin typeface="+mn-lt"/>
                <a:ea typeface="ＭＳ Ｐゴシック" pitchFamily="34" charset="-128"/>
                <a:cs typeface="ＭＳ Ｐゴシック" charset="-128"/>
              </a:rPr>
              <a:t>Types of Military </a:t>
            </a:r>
            <a:r>
              <a:rPr lang="en-US" b="1" dirty="0">
                <a:solidFill>
                  <a:srgbClr val="D9D9D9"/>
                </a:solidFill>
                <a:latin typeface="+mn-lt"/>
                <a:ea typeface="ＭＳ Ｐゴシック" pitchFamily="34" charset="-128"/>
                <a:cs typeface="ＭＳ Ｐゴシック" charset="-128"/>
              </a:rPr>
              <a:t>Response and Integration of Military Support</a:t>
            </a:r>
          </a:p>
        </p:txBody>
      </p:sp>
      <p:sp>
        <p:nvSpPr>
          <p:cNvPr id="5" name="Slide Number Placeholder 5"/>
          <p:cNvSpPr>
            <a:spLocks noGrp="1"/>
          </p:cNvSpPr>
          <p:nvPr>
            <p:ph type="sldNum" sz="quarter" idx="11"/>
          </p:nvPr>
        </p:nvSpPr>
        <p:spPr/>
        <p:txBody>
          <a:bodyPr/>
          <a:lstStyle/>
          <a:p>
            <a:pPr>
              <a:defRPr/>
            </a:pPr>
            <a:fld id="{02438BEB-DEF4-4B77-918C-55B4B571043D}" type="slidenum">
              <a:rPr lang="en-US" b="1" smtClean="0">
                <a:solidFill>
                  <a:srgbClr val="D9D9D9"/>
                </a:solidFill>
                <a:latin typeface="+mn-lt"/>
                <a:ea typeface="ＭＳ Ｐゴシック" pitchFamily="34" charset="-128"/>
                <a:cs typeface="ＭＳ Ｐゴシック" charset="-128"/>
              </a:rPr>
              <a:pPr>
                <a:defRPr/>
              </a:pPr>
              <a:t>8</a:t>
            </a:fld>
            <a:endParaRPr lang="en-US" b="1" dirty="0" smtClean="0">
              <a:solidFill>
                <a:srgbClr val="D9D9D9"/>
              </a:solidFill>
              <a:latin typeface="+mn-lt"/>
              <a:ea typeface="ＭＳ Ｐゴシック" pitchFamily="34" charset="-128"/>
              <a:cs typeface="ＭＳ Ｐゴシック" charset="-128"/>
            </a:endParaRPr>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p:cNvSpPr>
          <p:nvPr>
            <p:ph type="ctrTitle"/>
          </p:nvPr>
        </p:nvSpPr>
        <p:spPr>
          <a:xfrm>
            <a:off x="590550" y="1573213"/>
            <a:ext cx="7772400" cy="4589462"/>
          </a:xfrm>
        </p:spPr>
        <p:txBody>
          <a:bodyPr/>
          <a:lstStyle/>
          <a:p>
            <a:pPr algn="ctr">
              <a:defRPr/>
            </a:pPr>
            <a:r>
              <a:rPr lang="en-US" sz="4400" b="1" dirty="0">
                <a:solidFill>
                  <a:srgbClr val="D9D9D9"/>
                </a:solidFill>
                <a:latin typeface="+mn-lt"/>
                <a:ea typeface="ＭＳ Ｐゴシック" pitchFamily="34" charset="-128"/>
                <a:cs typeface="ＭＳ Ｐゴシック" charset="-128"/>
              </a:rPr>
              <a:t>Questions?</a:t>
            </a:r>
            <a:br>
              <a:rPr lang="en-US" sz="4400" b="1" dirty="0">
                <a:solidFill>
                  <a:srgbClr val="D9D9D9"/>
                </a:solidFill>
                <a:latin typeface="+mn-lt"/>
                <a:ea typeface="ＭＳ Ｐゴシック" pitchFamily="34" charset="-128"/>
                <a:cs typeface="ＭＳ Ｐゴシック" charset="-128"/>
              </a:rPr>
            </a:br>
            <a:endParaRPr lang="en-US" sz="4400" b="1" dirty="0">
              <a:solidFill>
                <a:srgbClr val="D9D9D9"/>
              </a:solidFill>
              <a:latin typeface="+mn-lt"/>
              <a:ea typeface="ＭＳ Ｐゴシック" pitchFamily="34" charset="-128"/>
              <a:cs typeface="ＭＳ Ｐゴシック" charset="-128"/>
            </a:endParaRPr>
          </a:p>
        </p:txBody>
      </p:sp>
      <p:sp>
        <p:nvSpPr>
          <p:cNvPr id="5" name="Slide Number Placeholder 5"/>
          <p:cNvSpPr>
            <a:spLocks noGrp="1"/>
          </p:cNvSpPr>
          <p:nvPr>
            <p:ph type="sldNum" sz="quarter" idx="4294967295"/>
          </p:nvPr>
        </p:nvSpPr>
        <p:spPr/>
        <p:txBody>
          <a:bodyPr/>
          <a:lstStyle/>
          <a:p>
            <a:pPr>
              <a:defRPr/>
            </a:pPr>
            <a:fld id="{E0B7809D-4E60-4E23-90D0-A4B8995D068D}" type="slidenum">
              <a:rPr lang="en-US" b="1" smtClean="0">
                <a:solidFill>
                  <a:srgbClr val="D9D9D9"/>
                </a:solidFill>
                <a:latin typeface="+mn-lt"/>
                <a:ea typeface="ＭＳ Ｐゴシック" pitchFamily="34" charset="-128"/>
                <a:cs typeface="ＭＳ Ｐゴシック" charset="-128"/>
              </a:rPr>
              <a:pPr>
                <a:defRPr/>
              </a:pPr>
              <a:t>80</a:t>
            </a:fld>
            <a:endParaRPr lang="en-US" b="1" dirty="0" smtClean="0">
              <a:solidFill>
                <a:srgbClr val="D9D9D9"/>
              </a:solidFill>
              <a:latin typeface="+mn-lt"/>
              <a:ea typeface="ＭＳ Ｐゴシック" pitchFamily="34" charset="-128"/>
              <a:cs typeface="ＭＳ Ｐゴシック" charset="-128"/>
            </a:endParaRPr>
          </a:p>
        </p:txBody>
      </p:sp>
      <p:sp>
        <p:nvSpPr>
          <p:cNvPr id="8" name="Footer Placeholder 5"/>
          <p:cNvSpPr>
            <a:spLocks noGrp="1"/>
          </p:cNvSpPr>
          <p:nvPr>
            <p:ph type="ftr" sz="quarter" idx="4294967295"/>
          </p:nvPr>
        </p:nvSpPr>
        <p:spPr>
          <a:xfrm>
            <a:off x="255588" y="6369050"/>
            <a:ext cx="8632825" cy="446088"/>
          </a:xfrm>
        </p:spPr>
        <p:txBody>
          <a:bodyPr/>
          <a:lstStyle/>
          <a:p>
            <a:pPr algn="ctr">
              <a:defRPr/>
            </a:pPr>
            <a:r>
              <a:rPr lang="en-US" b="1" dirty="0" smtClean="0">
                <a:solidFill>
                  <a:srgbClr val="D9D9D9"/>
                </a:solidFill>
                <a:latin typeface="+mn-lt"/>
                <a:ea typeface="ＭＳ Ｐゴシック" pitchFamily="34" charset="-128"/>
                <a:cs typeface="ＭＳ Ｐゴシック" charset="-128"/>
              </a:rPr>
              <a:t>Lesson 3:  Planning for Military Resources in Military Management</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p:cNvSpPr>
          <p:nvPr>
            <p:ph type="title"/>
          </p:nvPr>
        </p:nvSpPr>
        <p:spPr>
          <a:xfrm>
            <a:off x="457200" y="1203325"/>
            <a:ext cx="8229600" cy="550863"/>
          </a:xfrm>
        </p:spPr>
        <p:txBody>
          <a:bodyPr/>
          <a:lstStyle/>
          <a:p>
            <a:pPr>
              <a:defRPr/>
            </a:pPr>
            <a:r>
              <a:rPr lang="en-US" sz="3000" dirty="0" smtClean="0">
                <a:solidFill>
                  <a:srgbClr val="D9D9D9"/>
                </a:solidFill>
                <a:latin typeface="+mn-lt"/>
                <a:ea typeface="ＭＳ Ｐゴシック" pitchFamily="34" charset="-128"/>
                <a:cs typeface="ＭＳ Ｐゴシック" charset="-128"/>
              </a:rPr>
              <a:t>Objectives</a:t>
            </a:r>
          </a:p>
        </p:txBody>
      </p:sp>
      <p:sp>
        <p:nvSpPr>
          <p:cNvPr id="14339" name="Rectangle 3"/>
          <p:cNvSpPr>
            <a:spLocks noGrp="1"/>
          </p:cNvSpPr>
          <p:nvPr>
            <p:ph idx="1"/>
          </p:nvPr>
        </p:nvSpPr>
        <p:spPr>
          <a:xfrm>
            <a:off x="457200" y="1839913"/>
            <a:ext cx="8229600" cy="4456112"/>
          </a:xfrm>
        </p:spPr>
        <p:txBody>
          <a:bodyPr/>
          <a:lstStyle/>
          <a:p>
            <a:pPr>
              <a:buFont typeface="Arial" charset="0"/>
              <a:buNone/>
            </a:pPr>
            <a:r>
              <a:rPr lang="en-US" altLang="en-US" sz="2000" b="1" dirty="0" smtClean="0">
                <a:solidFill>
                  <a:srgbClr val="D9D9D9"/>
                </a:solidFill>
                <a:ea typeface="ＭＳ Ｐゴシック" pitchFamily="34" charset="-128"/>
              </a:rPr>
              <a:t>After completing this lesson, you will be able to:</a:t>
            </a:r>
          </a:p>
          <a:p>
            <a:pPr>
              <a:spcAft>
                <a:spcPts val="600"/>
              </a:spcAft>
            </a:pPr>
            <a:r>
              <a:rPr lang="en-US" altLang="en-US" sz="2000" b="1" dirty="0" smtClean="0">
                <a:solidFill>
                  <a:srgbClr val="D9D9D9"/>
                </a:solidFill>
                <a:ea typeface="ＭＳ Ｐゴシック" pitchFamily="34" charset="-128"/>
              </a:rPr>
              <a:t>Describe the command relationships of local, tribal, state, and Federal incident response assets, including state and Federal military resources supporting civilian authorities </a:t>
            </a:r>
          </a:p>
          <a:p>
            <a:pPr>
              <a:spcAft>
                <a:spcPts val="600"/>
              </a:spcAft>
            </a:pPr>
            <a:r>
              <a:rPr lang="en-US" altLang="en-US" sz="2000" b="1" dirty="0" smtClean="0">
                <a:solidFill>
                  <a:srgbClr val="D9D9D9"/>
                </a:solidFill>
                <a:ea typeface="ＭＳ Ｐゴシック" pitchFamily="34" charset="-128"/>
              </a:rPr>
              <a:t>Describe the types of military response available to states </a:t>
            </a:r>
          </a:p>
          <a:p>
            <a:pPr>
              <a:spcAft>
                <a:spcPts val="600"/>
              </a:spcAft>
            </a:pPr>
            <a:r>
              <a:rPr lang="en-US" altLang="en-US" sz="2000" b="1" dirty="0" smtClean="0">
                <a:solidFill>
                  <a:srgbClr val="D9D9D9"/>
                </a:solidFill>
                <a:ea typeface="ＭＳ Ｐゴシック" pitchFamily="34" charset="-128"/>
              </a:rPr>
              <a:t>Describe the representatives, authorities, and assignments involved in disaster response by Federal military forces </a:t>
            </a:r>
            <a:endParaRPr lang="en-US" altLang="en-US" sz="2000" dirty="0" smtClean="0"/>
          </a:p>
        </p:txBody>
      </p:sp>
      <p:sp>
        <p:nvSpPr>
          <p:cNvPr id="8" name="Footer Placeholder 5"/>
          <p:cNvSpPr>
            <a:spLocks noGrp="1"/>
          </p:cNvSpPr>
          <p:nvPr>
            <p:ph type="ftr" sz="quarter" idx="10"/>
          </p:nvPr>
        </p:nvSpPr>
        <p:spPr>
          <a:xfrm>
            <a:off x="1360488" y="6492875"/>
            <a:ext cx="6423025" cy="365125"/>
          </a:xfrm>
        </p:spPr>
        <p:txBody>
          <a:bodyPr/>
          <a:lstStyle/>
          <a:p>
            <a:pPr algn="ctr">
              <a:defRPr/>
            </a:pPr>
            <a:r>
              <a:rPr lang="en-US" b="1" dirty="0">
                <a:solidFill>
                  <a:srgbClr val="D9D9D9"/>
                </a:solidFill>
                <a:latin typeface="+mn-lt"/>
                <a:ea typeface="ＭＳ Ｐゴシック" pitchFamily="34" charset="-128"/>
                <a:cs typeface="ＭＳ Ｐゴシック" charset="-128"/>
              </a:rPr>
              <a:t>Lesson 1:  </a:t>
            </a:r>
            <a:r>
              <a:rPr lang="en-US" b="1" dirty="0" smtClean="0">
                <a:solidFill>
                  <a:srgbClr val="D9D9D9"/>
                </a:solidFill>
                <a:latin typeface="+mn-lt"/>
                <a:ea typeface="ＭＳ Ｐゴシック" pitchFamily="34" charset="-128"/>
                <a:cs typeface="ＭＳ Ｐゴシック" charset="-128"/>
              </a:rPr>
              <a:t>Types of Military </a:t>
            </a:r>
            <a:r>
              <a:rPr lang="en-US" b="1" dirty="0">
                <a:solidFill>
                  <a:srgbClr val="D9D9D9"/>
                </a:solidFill>
                <a:latin typeface="+mn-lt"/>
                <a:ea typeface="ＭＳ Ｐゴシック" pitchFamily="34" charset="-128"/>
                <a:cs typeface="ＭＳ Ｐゴシック" charset="-128"/>
              </a:rPr>
              <a:t>Response and Integration of Military Support</a:t>
            </a:r>
          </a:p>
        </p:txBody>
      </p:sp>
      <p:sp>
        <p:nvSpPr>
          <p:cNvPr id="5" name="Slide Number Placeholder 5"/>
          <p:cNvSpPr>
            <a:spLocks noGrp="1"/>
          </p:cNvSpPr>
          <p:nvPr>
            <p:ph type="sldNum" sz="quarter" idx="11"/>
          </p:nvPr>
        </p:nvSpPr>
        <p:spPr/>
        <p:txBody>
          <a:bodyPr/>
          <a:lstStyle/>
          <a:p>
            <a:pPr>
              <a:defRPr/>
            </a:pPr>
            <a:fld id="{D59AF049-5516-4513-8B0F-AA2F44AE2803}" type="slidenum">
              <a:rPr lang="en-US" b="1" smtClean="0">
                <a:solidFill>
                  <a:srgbClr val="D9D9D9"/>
                </a:solidFill>
                <a:latin typeface="+mn-lt"/>
                <a:ea typeface="ＭＳ Ｐゴシック" pitchFamily="34" charset="-128"/>
                <a:cs typeface="ＭＳ Ｐゴシック" charset="-128"/>
              </a:rPr>
              <a:pPr>
                <a:defRPr/>
              </a:pPr>
              <a:t>9</a:t>
            </a:fld>
            <a:endParaRPr lang="en-US" b="1" dirty="0" smtClean="0">
              <a:solidFill>
                <a:srgbClr val="D9D9D9"/>
              </a:solidFill>
              <a:latin typeface="+mn-lt"/>
              <a:ea typeface="ＭＳ Ｐゴシック" pitchFamily="34" charset="-128"/>
              <a:cs typeface="ＭＳ Ｐゴシック" charset="-128"/>
            </a:endParaRPr>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ARTICULATE_PROJECT_OPEN" val="0"/>
  <p:tag name="MMPROD_UIDATA" val="&lt;database version=&quot;8.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IS-75:  Military Resources in Emergency Management&amp;quot;&quot;/&gt;&lt;property id=&quot;20307&quot; value=&quot;349&quot;/&gt;&lt;/object&gt;&lt;object type=&quot;3&quot; unique_id=&quot;10035&quot;&gt;&lt;property id=&quot;20148&quot; value=&quot;5&quot;/&gt;&lt;property id=&quot;20300&quot; value=&quot;Slide 3 - &amp;quot;Course Objectives&amp;quot;&quot;/&gt;&lt;property id=&quot;20307&quot; value=&quot;356&quot;/&gt;&lt;/object&gt;&lt;object type=&quot;3&quot; unique_id=&quot;10226&quot;&gt;&lt;property id=&quot;20148&quot; value=&quot;5&quot;/&gt;&lt;property id=&quot;20300&quot; value=&quot;Slide 2 - &amp;quot;Class Introductions&amp;quot;&quot;/&gt;&lt;property id=&quot;20307&quot; value=&quot;440&quot;/&gt;&lt;/object&gt;&lt;object type=&quot;3&quot; unique_id=&quot;10227&quot;&gt;&lt;property id=&quot;20148&quot; value=&quot;5&quot;/&gt;&lt;property id=&quot;20300&quot; value=&quot;Slide 4 - &amp;quot;Course Agenda&amp;quot;&quot;/&gt;&lt;property id=&quot;20307&quot; value=&quot;390&quot;/&gt;&lt;/object&gt;&lt;object type=&quot;3&quot; unique_id=&quot;10228&quot;&gt;&lt;property id=&quot;20148&quot; value=&quot;5&quot;/&gt;&lt;property id=&quot;20300&quot; value=&quot;Slide 5 - &amp;quot;Course Agenda (continued)&amp;quot;&quot;/&gt;&lt;property id=&quot;20307&quot; value=&quot;439&quot;/&gt;&lt;/object&gt;&lt;object type=&quot;3&quot; unique_id=&quot;10229&quot;&gt;&lt;property id=&quot;20148&quot; value=&quot;5&quot;/&gt;&lt;property id=&quot;20300&quot; value=&quot;Slide 6 - &amp;quot;Course Administrative Details&amp;quot;&quot;/&gt;&lt;property id=&quot;20307&quot; value=&quot;391&quot;/&gt;&lt;/object&gt;&lt;object type=&quot;3&quot; unique_id=&quot;10230&quot;&gt;&lt;property id=&quot;20148&quot; value=&quot;5&quot;/&gt;&lt;property id=&quot;20300&quot; value=&quot;Slide 7 - &amp;quot;Lesson 1:  Types of Military Response and Integration of Military Support&amp;quot;&quot;/&gt;&lt;property id=&quot;20307&quot; value=&quot;388&quot;/&gt;&lt;/object&gt;&lt;object type=&quot;3&quot; unique_id=&quot;10231&quot;&gt;&lt;property id=&quot;20148&quot; value=&quot;5&quot;/&gt;&lt;property id=&quot;20300&quot; value=&quot;Slide 8 - &amp;quot;Topics Covered&amp;quot;&quot;/&gt;&lt;property id=&quot;20307&quot; value=&quot;358&quot;/&gt;&lt;/object&gt;&lt;object type=&quot;3&quot; unique_id=&quot;10232&quot;&gt;&lt;property id=&quot;20148&quot; value=&quot;5&quot;/&gt;&lt;property id=&quot;20300&quot; value=&quot;Slide 9 - &amp;quot;Objectives&amp;quot;&quot;/&gt;&lt;property id=&quot;20307&quot; value=&quot;359&quot;/&gt;&lt;/object&gt;&lt;object type=&quot;3&quot; unique_id=&quot;10233&quot;&gt;&lt;property id=&quot;20148&quot; value=&quot;5&quot;/&gt;&lt;property id=&quot;20300&quot; value=&quot;Slide 10 - &amp;quot;Incident Response Process:  Overview&amp;quot;&quot;/&gt;&lt;property id=&quot;20307&quot; value=&quot;360&quot;/&gt;&lt;/object&gt;&lt;object type=&quot;3&quot; unique_id=&quot;10234&quot;&gt;&lt;property id=&quot;20148&quot; value=&quot;5&quot;/&gt;&lt;property id=&quot;20300&quot; value=&quot;Slide 11 - &amp;quot;Incident Response Process:  Overview (continued)&amp;quot;&quot;/&gt;&lt;property id=&quot;20307&quot; value=&quot;361&quot;/&gt;&lt;/object&gt;&lt;object type=&quot;3&quot; unique_id=&quot;10235&quot;&gt;&lt;property id=&quot;20148&quot; value=&quot;5&quot;/&gt;&lt;property id=&quot;20300&quot; value=&quot;Slide 12 - &amp;quot;Defense Support of Civil Authorities&amp;quot;&quot;/&gt;&lt;property id=&quot;20307&quot; value=&quot;362&quot;/&gt;&lt;/object&gt;&lt;object type=&quot;3&quot; unique_id=&quot;10236&quot;&gt;&lt;property id=&quot;20148&quot; value=&quot;5&quot;/&gt;&lt;property id=&quot;20300&quot; value=&quot;Slide 13 - &amp;quot;Defense Support of Civil Authorities (continued)&amp;quot;&quot;/&gt;&lt;property id=&quot;20307&quot; value=&quot;363&quot;/&gt;&lt;/object&gt;&lt;object type=&quot;3&quot; unique_id=&quot;10237&quot;&gt;&lt;property id=&quot;20148&quot; value=&quot;5&quot;/&gt;&lt;property id=&quot;20300&quot; value=&quot;Slide 14 - &amp;quot;Levels of Response&amp;quot;&quot;/&gt;&lt;property id=&quot;20307&quot; value=&quot;364&quot;/&gt;&lt;/object&gt;&lt;object type=&quot;3&quot; unique_id=&quot;10238&quot;&gt;&lt;property id=&quot;20148&quot; value=&quot;5&quot;/&gt;&lt;property id=&quot;20300&quot; value=&quot;Slide 15 - &amp;quot;Presidential Actions Related to Federal Response&amp;quot;&quot;/&gt;&lt;property id=&quot;20307&quot; value=&quot;365&quot;/&gt;&lt;/object&gt;&lt;object type=&quot;3&quot; unique_id=&quot;10239&quot;&gt;&lt;property id=&quot;20148&quot; value=&quot;5&quot;/&gt;&lt;property id=&quot;20300&quot; value=&quot;Slide 16 - &amp;quot;Types of Military Response&amp;quot;&quot;/&gt;&lt;property id=&quot;20307&quot; value=&quot;366&quot;/&gt;&lt;/object&gt;&lt;object type=&quot;3&quot; unique_id=&quot;10240&quot;&gt;&lt;property id=&quot;20148&quot; value=&quot;5&quot;/&gt;&lt;property id=&quot;20300&quot; value=&quot;Slide 17 - &amp;quot;Activity: Types of Military Response&amp;quot;&quot;/&gt;&lt;property id=&quot;20307&quot; value=&quot;367&quot;/&gt;&lt;/object&gt;&lt;object type=&quot;3&quot; unique_id=&quot;10241&quot;&gt;&lt;property id=&quot;20148&quot; value=&quot;5&quot;/&gt;&lt;property id=&quot;20300&quot; value=&quot;Slide 18 - &amp;quot;Mutual Aid Assistance Agreements&amp;quot;&quot;/&gt;&lt;property id=&quot;20307&quot; value=&quot;368&quot;/&gt;&lt;/object&gt;&lt;object type=&quot;3&quot; unique_id=&quot;10242&quot;&gt;&lt;property id=&quot;20148&quot; value=&quot;5&quot;/&gt;&lt;property id=&quot;20300&quot; value=&quot;Slide 19 - &amp;quot;Immediate Response Authority&amp;quot;&quot;/&gt;&lt;property id=&quot;20307&quot; value=&quot;369&quot;/&gt;&lt;/object&gt;&lt;object type=&quot;3&quot; unique_id=&quot;10243&quot;&gt;&lt;property id=&quot;20148&quot; value=&quot;5&quot;/&gt;&lt;property id=&quot;20300&quot; value=&quot;Slide 20 - &amp;quot;Deployment of Military Resources - National Guard&amp;quot;&quot;/&gt;&lt;property id=&quot;20307&quot; value=&quot;371&quot;/&gt;&lt;/object&gt;&lt;object type=&quot;3&quot; unique_id=&quot;10244&quot;&gt;&lt;property id=&quot;20148&quot; value=&quot;5&quot;/&gt;&lt;property id=&quot;20300&quot; value=&quot;Slide 21 - &amp;quot;Deployment of Military Resources – State Defense Forces&amp;quot;&quot;/&gt;&lt;property id=&quot;20307&quot; value=&quot;372&quot;/&gt;&lt;/object&gt;&lt;object type=&quot;3&quot; unique_id=&quot;10245&quot;&gt;&lt;property id=&quot;20148&quot; value=&quot;5&quot;/&gt;&lt;property id=&quot;20300&quot; value=&quot;Slide 22 - &amp;quot;Federal Military Forces Disaster Response&amp;quot;&quot;/&gt;&lt;property id=&quot;20307&quot; value=&quot;373&quot;/&gt;&lt;/object&gt;&lt;object type=&quot;3&quot; unique_id=&quot;10246&quot;&gt;&lt;property id=&quot;20148&quot; value=&quot;5&quot;/&gt;&lt;property id=&quot;20300&quot; value=&quot;Slide 23 - &amp;quot;Representatives in a Federal Response&amp;quot;&quot;/&gt;&lt;property id=&quot;20307&quot; value=&quot;374&quot;/&gt;&lt;/object&gt;&lt;object type=&quot;3&quot; unique_id=&quot;10247&quot;&gt;&lt;property id=&quot;20148&quot; value=&quot;5&quot;/&gt;&lt;property id=&quot;20300&quot; value=&quot;Slide 24 - &amp;quot;Tribal Governments in Emergency Response&amp;quot;&quot;/&gt;&lt;property id=&quot;20307&quot; value=&quot;375&quot;/&gt;&lt;/object&gt;&lt;object type=&quot;3&quot; unique_id=&quot;10248&quot;&gt;&lt;property id=&quot;20148&quot; value=&quot;5&quot;/&gt;&lt;property id=&quot;20300&quot; value=&quot;Slide 25 - &amp;quot;Authorities for Federal Response&amp;quot;&quot;/&gt;&lt;property id=&quot;20307&quot; value=&quot;378&quot;/&gt;&lt;/object&gt;&lt;object type=&quot;3&quot; unique_id=&quot;10249&quot;&gt;&lt;property id=&quot;20148&quot; value=&quot;5&quot;/&gt;&lt;property id=&quot;20300&quot; value=&quot;Slide 26 - &amp;quot;Activity:  Authorities for Federal Response&amp;quot;&quot;/&gt;&lt;property id=&quot;20307&quot; value=&quot;384&quot;/&gt;&lt;/object&gt;&lt;object type=&quot;3&quot; unique_id=&quot;10250&quot;&gt;&lt;property id=&quot;20148&quot; value=&quot;5&quot;/&gt;&lt;property id=&quot;20300&quot; value=&quot;Slide 27 - &amp;quot;Mission Assignment Process&amp;quot;&quot;/&gt;&lt;property id=&quot;20307&quot; value=&quot;394&quot;/&gt;&lt;/object&gt;&lt;object type=&quot;3&quot; unique_id=&quot;10251&quot;&gt;&lt;property id=&quot;20148&quot; value=&quot;5&quot;/&gt;&lt;property id=&quot;20300&quot; value=&quot;Slide 28 - &amp;quot;Mission Assignment Process&amp;quot;&quot;/&gt;&lt;property id=&quot;20307&quot; value=&quot;379&quot;/&gt;&lt;/object&gt;&lt;object type=&quot;3&quot; unique_id=&quot;10252&quot;&gt;&lt;property id=&quot;20148&quot; value=&quot;5&quot;/&gt;&lt;property id=&quot;20300&quot; value=&quot;Slide 29 - &amp;quot;Pre-Scripted Mission Assignments&amp;quot;&quot;/&gt;&lt;property id=&quot;20307&quot; value=&quot;380&quot;/&gt;&lt;/object&gt;&lt;object type=&quot;3&quot; unique_id=&quot;10253&quot;&gt;&lt;property id=&quot;20148&quot; value=&quot;5&quot;/&gt;&lt;property id=&quot;20300&quot; value=&quot;Slide 30 - &amp;quot;Pre-Scripted Mission Assignments (continued)&amp;quot;&quot;/&gt;&lt;property id=&quot;20307&quot; value=&quot;382&quot;/&gt;&lt;/object&gt;&lt;object type=&quot;3&quot; unique_id=&quot;10254&quot;&gt;&lt;property id=&quot;20148&quot; value=&quot;5&quot;/&gt;&lt;property id=&quot;20300&quot; value=&quot;Slide 31 - &amp;quot;Activity:  Incident Response – Challenge in New Madrid&amp;quot;&quot;/&gt;&lt;property id=&quot;20307&quot; value=&quot;383&quot;/&gt;&lt;/object&gt;&lt;object type=&quot;3&quot; unique_id=&quot;10255&quot;&gt;&lt;property id=&quot;20148&quot; value=&quot;5&quot;/&gt;&lt;property id=&quot;20300&quot; value=&quot;Slide 32 - &amp;quot;Activity Feedback:  Local/Tribal Emergency Manager Group Questions&amp;quot;&quot;/&gt;&lt;property id=&quot;20307&quot; value=&quot;385&quot;/&gt;&lt;/object&gt;&lt;object type=&quot;3&quot; unique_id=&quot;10256&quot;&gt;&lt;property id=&quot;20148&quot; value=&quot;5&quot;/&gt;&lt;property id=&quot;20300&quot; value=&quot;Slide 33 - &amp;quot;Activity Feedback:  State Emergency Manager Group Questions&amp;quot;&quot;/&gt;&lt;property id=&quot;20307&quot; value=&quot;386&quot;/&gt;&lt;/object&gt;&lt;object type=&quot;3&quot; unique_id=&quot;10257&quot;&gt;&lt;property id=&quot;20148&quot; value=&quot;5&quot;/&gt;&lt;property id=&quot;20300&quot; value=&quot;Slide 34 - &amp;quot;Activity Feedback:  State Emergency Manager Group Questions (continued)&amp;quot;&quot;/&gt;&lt;property id=&quot;20307&quot; value=&quot;393&quot;/&gt;&lt;/object&gt;&lt;object type=&quot;3&quot; unique_id=&quot;10258&quot;&gt;&lt;property id=&quot;20148&quot; value=&quot;5&quot;/&gt;&lt;property id=&quot;20300&quot; value=&quot;Slide 35 - &amp;quot;Lesson Summary&amp;quot;&quot;/&gt;&lt;property id=&quot;20307&quot; value=&quot;387&quot;/&gt;&lt;/object&gt;&lt;object type=&quot;3&quot; unique_id=&quot;10259&quot;&gt;&lt;property id=&quot;20148&quot; value=&quot;5&quot;/&gt;&lt;property id=&quot;20300&quot; value=&quot;Slide 36 - &amp;quot;Questions?&amp;quot;&quot;/&gt;&lt;property id=&quot;20307&quot; value=&quot;392&quot;/&gt;&lt;/object&gt;&lt;object type=&quot;3&quot; unique_id=&quot;10260&quot;&gt;&lt;property id=&quot;20148&quot; value=&quot;5&quot;/&gt;&lt;property id=&quot;20300&quot; value=&quot;Slide 37 - &amp;quot;Lesson 2:  Military Resources and Capabilities&amp;quot;&quot;/&gt;&lt;property id=&quot;20307&quot; value=&quot;395&quot;/&gt;&lt;/object&gt;&lt;object type=&quot;3&quot; unique_id=&quot;10261&quot;&gt;&lt;property id=&quot;20148&quot; value=&quot;5&quot;/&gt;&lt;property id=&quot;20300&quot; value=&quot;Slide 38 - &amp;quot;Topics Covered&amp;quot;&quot;/&gt;&lt;property id=&quot;20307&quot; value=&quot;396&quot;/&gt;&lt;/object&gt;&lt;object type=&quot;3&quot; unique_id=&quot;10262&quot;&gt;&lt;property id=&quot;20148&quot; value=&quot;5&quot;/&gt;&lt;property id=&quot;20300&quot; value=&quot;Slide 39 - &amp;quot;Objective&amp;quot;&quot;/&gt;&lt;property id=&quot;20307&quot; value=&quot;397&quot;/&gt;&lt;/object&gt;&lt;object type=&quot;3&quot; unique_id=&quot;10263&quot;&gt;&lt;property id=&quot;20148&quot; value=&quot;5&quot;/&gt;&lt;property id=&quot;20300&quot; value=&quot;Slide 40 - &amp;quot;U.S. Military Services&amp;quot;&quot;/&gt;&lt;property id=&quot;20307&quot; value=&quot;398&quot;/&gt;&lt;/object&gt;&lt;object type=&quot;3&quot; unique_id=&quot;10264&quot;&gt;&lt;property id=&quot;20148&quot; value=&quot;5&quot;/&gt;&lt;property id=&quot;20300&quot; value=&quot;Slide 41 - &amp;quot;Military Culture&amp;quot;&quot;/&gt;&lt;property id=&quot;20307&quot; value=&quot;399&quot;/&gt;&lt;/object&gt;&lt;object type=&quot;3&quot; unique_id=&quot;10265&quot;&gt;&lt;property id=&quot;20148&quot; value=&quot;5&quot;/&gt;&lt;property id=&quot;20300&quot; value=&quot;Slide 42 - &amp;quot;Activity:  Military Culture&amp;quot;&quot;/&gt;&lt;property id=&quot;20307&quot; value=&quot;400&quot;/&gt;&lt;/object&gt;&lt;object type=&quot;3&quot; unique_id=&quot;10266&quot;&gt;&lt;property id=&quot;20148&quot; value=&quot;5&quot;/&gt;&lt;property id=&quot;20300&quot; value=&quot;Slide 43 - &amp;quot;Federal Executive Department Control of the U.S. Military Services&amp;quot;&quot;/&gt;&lt;property id=&quot;20307&quot; value=&quot;401&quot;/&gt;&lt;/object&gt;&lt;object type=&quot;3&quot; unique_id=&quot;10267&quot;&gt;&lt;property id=&quot;20148&quot; value=&quot;5&quot;/&gt;&lt;property id=&quot;20300&quot; value=&quot;Slide 44 - &amp;quot;U.S. Army Corps of Engineers&amp;quot;&quot;/&gt;&lt;property id=&quot;20307&quot; value=&quot;402&quot;/&gt;&lt;/object&gt;&lt;object type=&quot;3&quot; unique_id=&quot;10268&quot;&gt;&lt;property id=&quot;20148&quot; value=&quot;5&quot;/&gt;&lt;property id=&quot;20300&quot; value=&quot;Slide 45 - &amp;quot;Components of the U.S. Military Services&amp;quot;&quot;/&gt;&lt;property id=&quot;20307&quot; value=&quot;403&quot;/&gt;&lt;/object&gt;&lt;object type=&quot;3&quot; unique_id=&quot;10269&quot;&gt;&lt;property id=&quot;20148&quot; value=&quot;5&quot;/&gt;&lt;property id=&quot;20300&quot; value=&quot;Slide 46 - &amp;quot;Activity:  Components of the U.S. Military&amp;quot;&quot;/&gt;&lt;property id=&quot;20307&quot; value=&quot;404&quot;/&gt;&lt;/object&gt;&lt;object type=&quot;3&quot; unique_id=&quot;10270&quot;&gt;&lt;property id=&quot;20148&quot; value=&quot;5&quot;/&gt;&lt;property id=&quot;20300&quot; value=&quot;Slide 47 - &amp;quot;Military Forces Legal Statuses&amp;quot;&quot;/&gt;&lt;property id=&quot;20307&quot; value=&quot;405&quot;/&gt;&lt;/object&gt;&lt;object type=&quot;3&quot; unique_id=&quot;10271&quot;&gt;&lt;property id=&quot;20148&quot; value=&quot;5&quot;/&gt;&lt;property id=&quot;20300&quot; value=&quot;Slide 48 - &amp;quot;Other U.S. Uniformed Services&amp;quot;&quot;/&gt;&lt;property id=&quot;20307&quot; value=&quot;406&quot;/&gt;&lt;/object&gt;&lt;object type=&quot;3&quot; unique_id=&quot;10272&quot;&gt;&lt;property id=&quot;20148&quot; value=&quot;5&quot;/&gt;&lt;property id=&quot;20300&quot; value=&quot;Slide 49 - &amp;quot;Auxiliaries to the Military Services&amp;quot;&quot;/&gt;&lt;property id=&quot;20307&quot; value=&quot;407&quot;/&gt;&lt;/object&gt;&lt;object type=&quot;3&quot; unique_id=&quot;10273&quot;&gt;&lt;property id=&quot;20148&quot; value=&quot;5&quot;/&gt;&lt;property id=&quot;20300&quot; value=&quot;Slide 50 - &amp;quot;Military Capabilities Useful for Emergencies&amp;quot;&quot;/&gt;&lt;property id=&quot;20307&quot; value=&quot;408&quot;/&gt;&lt;/object&gt;&lt;object type=&quot;3&quot; unique_id=&quot;10274&quot;&gt;&lt;property id=&quot;20148&quot; value=&quot;5&quot;/&gt;&lt;property id=&quot;20300&quot; value=&quot;Slide 51 - &amp;quot;Activity:  Military Capabilities Useful for Emergencies&amp;quot;&quot;/&gt;&lt;property id=&quot;20307&quot; value=&quot;409&quot;/&gt;&lt;/object&gt;&lt;object type=&quot;3&quot; unique_id=&quot;10275&quot;&gt;&lt;property id=&quot;20148&quot; value=&quot;5&quot;/&gt;&lt;property id=&quot;20300&quot; value=&quot;Slide 52 - &amp;quot;General Capabilities&amp;quot;&quot;/&gt;&lt;property id=&quot;20307&quot; value=&quot;410&quot;/&gt;&lt;/object&gt;&lt;object type=&quot;3&quot; unique_id=&quot;10276&quot;&gt;&lt;property id=&quot;20148&quot; value=&quot;5&quot;/&gt;&lt;property id=&quot;20300&quot; value=&quot;Slide 53 - &amp;quot;Medical Capabilities&amp;quot;&quot;/&gt;&lt;property id=&quot;20307&quot; value=&quot;411&quot;/&gt;&lt;/object&gt;&lt;object type=&quot;3&quot; unique_id=&quot;10277&quot;&gt;&lt;property id=&quot;20148&quot; value=&quot;5&quot;/&gt;&lt;property id=&quot;20300&quot; value=&quot;Slide 54 - &amp;quot;Special Capabilities&amp;quot;&quot;/&gt;&lt;property id=&quot;20307&quot; value=&quot;412&quot;/&gt;&lt;/object&gt;&lt;object type=&quot;3&quot; unique_id=&quot;10278&quot;&gt;&lt;property id=&quot;20148&quot; value=&quot;5&quot;/&gt;&lt;property id=&quot;20300&quot; value=&quot;Slide 55 - &amp;quot;Incident Support Base (ISB)&amp;quot;&quot;/&gt;&lt;property id=&quot;20307&quot; value=&quot;413&quot;/&gt;&lt;/object&gt;&lt;object type=&quot;3&quot; unique_id=&quot;10279&quot;&gt;&lt;property id=&quot;20148&quot; value=&quot;5&quot;/&gt;&lt;property id=&quot;20300&quot; value=&quot;Slide 56 - &amp;quot;Possible Missions&amp;quot;&quot;/&gt;&lt;property id=&quot;20307&quot; value=&quot;414&quot;/&gt;&lt;/object&gt;&lt;object type=&quot;3&quot; unique_id=&quot;10280&quot;&gt;&lt;property id=&quot;20148&quot; value=&quot;5&quot;/&gt;&lt;property id=&quot;20300&quot; value=&quot;Slide 57 - &amp;quot;Activity:  Possible Missions Performed by Military Resources&amp;quot;&quot;/&gt;&lt;property id=&quot;20307&quot; value=&quot;415&quot;/&gt;&lt;/object&gt;&lt;object type=&quot;3&quot; unique_id=&quot;10281&quot;&gt;&lt;property id=&quot;20148&quot; value=&quot;5&quot;/&gt;&lt;property id=&quot;20300&quot; value=&quot;Slide 58 - &amp;quot;Lesson Summary&amp;quot;&quot;/&gt;&lt;property id=&quot;20307&quot; value=&quot;416&quot;/&gt;&lt;/object&gt;&lt;object type=&quot;3&quot; unique_id=&quot;10282&quot;&gt;&lt;property id=&quot;20148&quot; value=&quot;5&quot;/&gt;&lt;property id=&quot;20300&quot; value=&quot;Slide 59 - &amp;quot;Questions?&amp;quot;&quot;/&gt;&lt;property id=&quot;20307&quot; value=&quot;417&quot;/&gt;&lt;/object&gt;&lt;object type=&quot;3&quot; unique_id=&quot;10283&quot;&gt;&lt;property id=&quot;20148&quot; value=&quot;5&quot;/&gt;&lt;property id=&quot;20300&quot; value=&quot;Slide 60 - &amp;quot;Lesson 3:  Planning for Military Resources in Military Management&amp;quot;&quot;/&gt;&lt;property id=&quot;20307&quot; value=&quot;418&quot;/&gt;&lt;/object&gt;&lt;object type=&quot;3&quot; unique_id=&quot;10284&quot;&gt;&lt;property id=&quot;20148&quot; value=&quot;5&quot;/&gt;&lt;property id=&quot;20300&quot; value=&quot;Slide 61 - &amp;quot;Topics Covered&amp;quot;&quot;/&gt;&lt;property id=&quot;20307&quot; value=&quot;419&quot;/&gt;&lt;/object&gt;&lt;object type=&quot;3&quot; unique_id=&quot;10285&quot;&gt;&lt;property id=&quot;20148&quot; value=&quot;5&quot;/&gt;&lt;property id=&quot;20300&quot; value=&quot;Slide 62 - &amp;quot;Objectives&amp;quot;&quot;/&gt;&lt;property id=&quot;20307&quot; value=&quot;420&quot;/&gt;&lt;/object&gt;&lt;object type=&quot;3&quot; unique_id=&quot;10286&quot;&gt;&lt;property id=&quot;20148&quot; value=&quot;5&quot;/&gt;&lt;property id=&quot;20300&quot; value=&quot;Slide 63 - &amp;quot;National Incident Management System&amp;quot;&quot;/&gt;&lt;property id=&quot;20307&quot; value=&quot;421&quot;/&gt;&lt;/object&gt;&lt;object type=&quot;3&quot; unique_id=&quot;10287&quot;&gt;&lt;property id=&quot;20148&quot; value=&quot;5&quot;/&gt;&lt;property id=&quot;20300&quot; value=&quot;Slide 64 - &amp;quot;National Incident Management System (NIMS)&amp;quot;&quot;/&gt;&lt;property id=&quot;20307&quot; value=&quot;422&quot;/&gt;&lt;/object&gt;&lt;object type=&quot;3&quot; unique_id=&quot;10288&quot;&gt;&lt;property id=&quot;20148&quot; value=&quot;5&quot;/&gt;&lt;property id=&quot;20300&quot; value=&quot;Slide 65 - &amp;quot;National Response Framework (NRF)&amp;quot;&quot;/&gt;&lt;property id=&quot;20307&quot; value=&quot;423&quot;/&gt;&lt;/object&gt;&lt;object type=&quot;3&quot; unique_id=&quot;10289&quot;&gt;&lt;property id=&quot;20148&quot; value=&quot;5&quot;/&gt;&lt;property id=&quot;20300&quot; value=&quot;Slide 66 - &amp;quot;Integration of Military Resources in Accordance with NIMS and NRF&amp;quot;&quot;/&gt;&lt;property id=&quot;20307&quot; value=&quot;424&quot;/&gt;&lt;/object&gt;&lt;object type=&quot;3&quot; unique_id=&quot;10290&quot;&gt;&lt;property id=&quot;20148&quot; value=&quot;5&quot;/&gt;&lt;property id=&quot;20300&quot; value=&quot;Slide 67 - &amp;quot;Integration of Military Resources in Accordance with NIMS and NRF (continued)&amp;quot;&quot;/&gt;&lt;property id=&quot;20307&quot; value=&quot;425&quot;/&gt;&lt;/object&gt;&lt;object type=&quot;3&quot; unique_id=&quot;10291&quot;&gt;&lt;property id=&quot;20148&quot; value=&quot;5&quot;/&gt;&lt;property id=&quot;20300&quot; value=&quot;Slide 68 - &amp;quot;True or False?&amp;quot;&quot;/&gt;&lt;property id=&quot;20307&quot; value=&quot;426&quot;/&gt;&lt;/object&gt;&lt;object type=&quot;3&quot; unique_id=&quot;10292&quot;&gt;&lt;property id=&quot;20148&quot; value=&quot;5&quot;/&gt;&lt;property id=&quot;20300&quot; value=&quot;Slide 69 - &amp;quot;True or False?&amp;quot;&quot;/&gt;&lt;property id=&quot;20307&quot; value=&quot;427&quot;/&gt;&lt;/object&gt;&lt;object type=&quot;3&quot; unique_id=&quot;10293&quot;&gt;&lt;property id=&quot;20148&quot; value=&quot;5&quot;/&gt;&lt;property id=&quot;20300&quot; value=&quot;Slide 70 - &amp;quot;True or False?&amp;quot;&quot;/&gt;&lt;property id=&quot;20307&quot; value=&quot;428&quot;/&gt;&lt;/object&gt;&lt;object type=&quot;3&quot; unique_id=&quot;10294&quot;&gt;&lt;property id=&quot;20148&quot; value=&quot;5&quot;/&gt;&lt;property id=&quot;20300&quot; value=&quot;Slide 71 - &amp;quot;Building and Maintaining Key Relationships&amp;quot;&quot;/&gt;&lt;property id=&quot;20307&quot; value=&quot;429&quot;/&gt;&lt;/object&gt;&lt;object type=&quot;3&quot; unique_id=&quot;10295&quot;&gt;&lt;property id=&quot;20148&quot; value=&quot;5&quot;/&gt;&lt;property id=&quot;20300&quot; value=&quot;Slide 72 - &amp;quot;Planning for a Maximum Disaster Incident&amp;quot;&quot;/&gt;&lt;property id=&quot;20307&quot; value=&quot;430&quot;/&gt;&lt;/object&gt;&lt;object type=&quot;3&quot; unique_id=&quot;10296&quot;&gt;&lt;property id=&quot;20148&quot; value=&quot;5&quot;/&gt;&lt;property id=&quot;20300&quot; value=&quot;Slide 73 - &amp;quot;Developing a Military Support Emergency Support Function&amp;quot;&quot;/&gt;&lt;property id=&quot;20307&quot; value=&quot;431&quot;/&gt;&lt;/object&gt;&lt;object type=&quot;3&quot; unique_id=&quot;10297&quot;&gt;&lt;property id=&quot;20148&quot; value=&quot;5&quot;/&gt;&lt;property id=&quot;20300&quot; value=&quot;Slide 74 - &amp;quot;Military Support ESF Development Team Members&amp;quot;&quot;/&gt;&lt;property id=&quot;20307&quot; value=&quot;432&quot;/&gt;&lt;/object&gt;&lt;object type=&quot;3&quot; unique_id=&quot;10298&quot;&gt;&lt;property id=&quot;20148&quot; value=&quot;5&quot;/&gt;&lt;property id=&quot;20300&quot; value=&quot;Slide 75 - &amp;quot;Military Support ESF Development Team Members (continued)&amp;quot;&quot;/&gt;&lt;property id=&quot;20307&quot; value=&quot;433&quot;/&gt;&lt;/object&gt;&lt;object type=&quot;3&quot; unique_id=&quot;10299&quot;&gt;&lt;property id=&quot;20148&quot; value=&quot;5&quot;/&gt;&lt;property id=&quot;20300&quot; value=&quot;Slide 76 - &amp;quot;Emergency Management Tools&amp;quot;&quot;/&gt;&lt;property id=&quot;20307&quot; value=&quot;434&quot;/&gt;&lt;/object&gt;&lt;object type=&quot;3&quot; unique_id=&quot;10300&quot;&gt;&lt;property id=&quot;20148&quot; value=&quot;5&quot;/&gt;&lt;property id=&quot;20300&quot; value=&quot;Slide 77 - &amp;quot;Relationships&amp;quot;&quot;/&gt;&lt;property id=&quot;20307&quot; value=&quot;435&quot;/&gt;&lt;/object&gt;&lt;object type=&quot;3&quot; unique_id=&quot;10301&quot;&gt;&lt;property id=&quot;20148&quot; value=&quot;5&quot;/&gt;&lt;property id=&quot;20300&quot; value=&quot;Slide 78 - &amp;quot;Lesson Summary&amp;quot;&quot;/&gt;&lt;property id=&quot;20307&quot; value=&quot;436&quot;/&gt;&lt;/object&gt;&lt;object type=&quot;3&quot; unique_id=&quot;10302&quot;&gt;&lt;property id=&quot;20148&quot; value=&quot;5&quot;/&gt;&lt;property id=&quot;20300&quot; value=&quot;Slide 79 - &amp;quot;Course Summary&amp;quot;&quot;/&gt;&lt;property id=&quot;20307&quot; value=&quot;437&quot;/&gt;&lt;/object&gt;&lt;object type=&quot;3&quot; unique_id=&quot;10303&quot;&gt;&lt;property id=&quot;20148&quot; value=&quot;5&quot;/&gt;&lt;property id=&quot;20300&quot; value=&quot;Slide 80 - &amp;quot;Questions? &amp;quot;&quot;/&gt;&lt;property id=&quot;20307&quot; value=&quot;438&quot;/&gt;&lt;/object&gt;&lt;/object&gt;&lt;/object&gt;&lt;/database&gt;"/>
  <p:tag name="SECTOMILLISECCONVERTED" val="1"/>
</p:tagLst>
</file>

<file path=ppt/theme/theme1.xml><?xml version="1.0" encoding="utf-8"?>
<a:theme xmlns:a="http://schemas.openxmlformats.org/drawingml/2006/main" name="Title and Content">
  <a:themeElements>
    <a:clrScheme name="Title and Content 1">
      <a:dk1>
        <a:srgbClr val="595959"/>
      </a:dk1>
      <a:lt1>
        <a:srgbClr val="FFFFFF"/>
      </a:lt1>
      <a:dk2>
        <a:srgbClr val="D16F1A"/>
      </a:dk2>
      <a:lt2>
        <a:srgbClr val="BFBFBF"/>
      </a:lt2>
      <a:accent1>
        <a:srgbClr val="D16F1A"/>
      </a:accent1>
      <a:accent2>
        <a:srgbClr val="595959"/>
      </a:accent2>
      <a:accent3>
        <a:srgbClr val="FFFFFF"/>
      </a:accent3>
      <a:accent4>
        <a:srgbClr val="4B4B4B"/>
      </a:accent4>
      <a:accent5>
        <a:srgbClr val="E5BBAB"/>
      </a:accent5>
      <a:accent6>
        <a:srgbClr val="505050"/>
      </a:accent6>
      <a:hlink>
        <a:srgbClr val="72C7E7"/>
      </a:hlink>
      <a:folHlink>
        <a:srgbClr val="F69240"/>
      </a:folHlink>
    </a:clrScheme>
    <a:fontScheme name="Title and Content">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itle and Content 1">
        <a:dk1>
          <a:srgbClr val="595959"/>
        </a:dk1>
        <a:lt1>
          <a:srgbClr val="FFFFFF"/>
        </a:lt1>
        <a:dk2>
          <a:srgbClr val="D16F1A"/>
        </a:dk2>
        <a:lt2>
          <a:srgbClr val="BFBFBF"/>
        </a:lt2>
        <a:accent1>
          <a:srgbClr val="D16F1A"/>
        </a:accent1>
        <a:accent2>
          <a:srgbClr val="595959"/>
        </a:accent2>
        <a:accent3>
          <a:srgbClr val="FFFFFF"/>
        </a:accent3>
        <a:accent4>
          <a:srgbClr val="4B4B4B"/>
        </a:accent4>
        <a:accent5>
          <a:srgbClr val="E5BBAB"/>
        </a:accent5>
        <a:accent6>
          <a:srgbClr val="505050"/>
        </a:accent6>
        <a:hlink>
          <a:srgbClr val="72C7E7"/>
        </a:hlink>
        <a:folHlink>
          <a:srgbClr val="F6924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Adayana_Template">
  <a:themeElements>
    <a:clrScheme name="Adayana_Template 1">
      <a:dk1>
        <a:srgbClr val="595959"/>
      </a:dk1>
      <a:lt1>
        <a:srgbClr val="FFFFFF"/>
      </a:lt1>
      <a:dk2>
        <a:srgbClr val="D16F1A"/>
      </a:dk2>
      <a:lt2>
        <a:srgbClr val="BFBFBF"/>
      </a:lt2>
      <a:accent1>
        <a:srgbClr val="D16F1A"/>
      </a:accent1>
      <a:accent2>
        <a:srgbClr val="595959"/>
      </a:accent2>
      <a:accent3>
        <a:srgbClr val="FFFFFF"/>
      </a:accent3>
      <a:accent4>
        <a:srgbClr val="4B4B4B"/>
      </a:accent4>
      <a:accent5>
        <a:srgbClr val="E5BBAB"/>
      </a:accent5>
      <a:accent6>
        <a:srgbClr val="505050"/>
      </a:accent6>
      <a:hlink>
        <a:srgbClr val="72C7E7"/>
      </a:hlink>
      <a:folHlink>
        <a:srgbClr val="F69240"/>
      </a:folHlink>
    </a:clrScheme>
    <a:fontScheme name="1_Adayana_Template">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dayana_Template 1">
        <a:dk1>
          <a:srgbClr val="595959"/>
        </a:dk1>
        <a:lt1>
          <a:srgbClr val="FFFFFF"/>
        </a:lt1>
        <a:dk2>
          <a:srgbClr val="D16F1A"/>
        </a:dk2>
        <a:lt2>
          <a:srgbClr val="BFBFBF"/>
        </a:lt2>
        <a:accent1>
          <a:srgbClr val="D16F1A"/>
        </a:accent1>
        <a:accent2>
          <a:srgbClr val="595959"/>
        </a:accent2>
        <a:accent3>
          <a:srgbClr val="FFFFFF"/>
        </a:accent3>
        <a:accent4>
          <a:srgbClr val="4B4B4B"/>
        </a:accent4>
        <a:accent5>
          <a:srgbClr val="E5BBAB"/>
        </a:accent5>
        <a:accent6>
          <a:srgbClr val="505050"/>
        </a:accent6>
        <a:hlink>
          <a:srgbClr val="72C7E7"/>
        </a:hlink>
        <a:folHlink>
          <a:srgbClr val="F6924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595959"/>
      </a:dk1>
      <a:lt1>
        <a:srgbClr val="FFFFFF"/>
      </a:lt1>
      <a:dk2>
        <a:srgbClr val="D16F1A"/>
      </a:dk2>
      <a:lt2>
        <a:srgbClr val="BFBFBF"/>
      </a:lt2>
      <a:accent1>
        <a:srgbClr val="D16F1A"/>
      </a:accent1>
      <a:accent2>
        <a:srgbClr val="595959"/>
      </a:accent2>
      <a:accent3>
        <a:srgbClr val="FFFFFF"/>
      </a:accent3>
      <a:accent4>
        <a:srgbClr val="4B4B4B"/>
      </a:accent4>
      <a:accent5>
        <a:srgbClr val="E5BBAB"/>
      </a:accent5>
      <a:accent6>
        <a:srgbClr val="505050"/>
      </a:accent6>
      <a:hlink>
        <a:srgbClr val="72C7E7"/>
      </a:hlink>
      <a:folHlink>
        <a:srgbClr val="F6924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595959"/>
      </a:dk1>
      <a:lt1>
        <a:srgbClr val="FFFFFF"/>
      </a:lt1>
      <a:dk2>
        <a:srgbClr val="D16F1A"/>
      </a:dk2>
      <a:lt2>
        <a:srgbClr val="BFBFBF"/>
      </a:lt2>
      <a:accent1>
        <a:srgbClr val="D16F1A"/>
      </a:accent1>
      <a:accent2>
        <a:srgbClr val="595959"/>
      </a:accent2>
      <a:accent3>
        <a:srgbClr val="FFFFFF"/>
      </a:accent3>
      <a:accent4>
        <a:srgbClr val="4B4B4B"/>
      </a:accent4>
      <a:accent5>
        <a:srgbClr val="E5BBAB"/>
      </a:accent5>
      <a:accent6>
        <a:srgbClr val="505050"/>
      </a:accent6>
      <a:hlink>
        <a:srgbClr val="72C7E7"/>
      </a:hlink>
      <a:folHlink>
        <a:srgbClr val="F6924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Adayana_Template</Template>
  <TotalTime>6535</TotalTime>
  <Words>2862</Words>
  <Application>Microsoft Office PowerPoint</Application>
  <PresentationFormat>On-screen Show (4:3)</PresentationFormat>
  <Paragraphs>612</Paragraphs>
  <Slides>80</Slides>
  <Notes>80</Notes>
  <HiddenSlides>0</HiddenSlides>
  <MMClips>0</MMClips>
  <ScaleCrop>false</ScaleCrop>
  <HeadingPairs>
    <vt:vector size="4" baseType="variant">
      <vt:variant>
        <vt:lpstr>Theme</vt:lpstr>
      </vt:variant>
      <vt:variant>
        <vt:i4>2</vt:i4>
      </vt:variant>
      <vt:variant>
        <vt:lpstr>Slide Titles</vt:lpstr>
      </vt:variant>
      <vt:variant>
        <vt:i4>80</vt:i4>
      </vt:variant>
    </vt:vector>
  </HeadingPairs>
  <TitlesOfParts>
    <vt:vector size="82" baseType="lpstr">
      <vt:lpstr>Title and Content</vt:lpstr>
      <vt:lpstr>1_Adayana_Template</vt:lpstr>
      <vt:lpstr>IS-75:  Military Resources in Emergency Management</vt:lpstr>
      <vt:lpstr>Class Introductions</vt:lpstr>
      <vt:lpstr>Course Objectives</vt:lpstr>
      <vt:lpstr>Course Agenda</vt:lpstr>
      <vt:lpstr>Course Agenda (continued)</vt:lpstr>
      <vt:lpstr>Course Administrative Details</vt:lpstr>
      <vt:lpstr>Lesson 1:  Types of Military Response and Integration of Military Support</vt:lpstr>
      <vt:lpstr>Topics Covered</vt:lpstr>
      <vt:lpstr>Objectives</vt:lpstr>
      <vt:lpstr>Incident Response Process:  Overview</vt:lpstr>
      <vt:lpstr>Incident Response Process:  Overview (continued)</vt:lpstr>
      <vt:lpstr>Defense Support of Civil Authorities</vt:lpstr>
      <vt:lpstr>Defense Support of Civil Authorities (continued)</vt:lpstr>
      <vt:lpstr>Levels of Response</vt:lpstr>
      <vt:lpstr>Presidential Actions Related to Federal Response</vt:lpstr>
      <vt:lpstr>Types of Military Response</vt:lpstr>
      <vt:lpstr>Activity: Types of Military Response</vt:lpstr>
      <vt:lpstr>Mutual Aid Assistance Agreements</vt:lpstr>
      <vt:lpstr>Immediate Response Authority</vt:lpstr>
      <vt:lpstr>Deployment of Military Resources - National Guard</vt:lpstr>
      <vt:lpstr>Deployment of Military Resources – State Defense Forces</vt:lpstr>
      <vt:lpstr>Federal Military Forces Disaster Response</vt:lpstr>
      <vt:lpstr>Representatives in a Federal Response</vt:lpstr>
      <vt:lpstr>Tribal Governments in Emergency Response</vt:lpstr>
      <vt:lpstr>Authorities for Federal Response</vt:lpstr>
      <vt:lpstr>Activity:  Authorities for Federal Response</vt:lpstr>
      <vt:lpstr>Mission Assignment Process</vt:lpstr>
      <vt:lpstr>Mission Assignment Process</vt:lpstr>
      <vt:lpstr>Pre-Scripted Mission Assignments</vt:lpstr>
      <vt:lpstr>Pre-Scripted Mission Assignments (continued)</vt:lpstr>
      <vt:lpstr>Activity:  Incident Response – Challenge in New Madrid</vt:lpstr>
      <vt:lpstr>Activity Feedback:  Local/Tribal Emergency Manager Group Questions</vt:lpstr>
      <vt:lpstr>Activity Feedback:  State Emergency Manager Group Questions</vt:lpstr>
      <vt:lpstr>Activity Feedback:  State Emergency Manager Group Questions (continued)</vt:lpstr>
      <vt:lpstr>Lesson Summary</vt:lpstr>
      <vt:lpstr>Questions?</vt:lpstr>
      <vt:lpstr>Lesson 2:  Military Resources and Capabilities</vt:lpstr>
      <vt:lpstr>Topics Covered</vt:lpstr>
      <vt:lpstr>Objective</vt:lpstr>
      <vt:lpstr>U.S. Military Services</vt:lpstr>
      <vt:lpstr>Military Culture</vt:lpstr>
      <vt:lpstr>Activity:  Military Culture</vt:lpstr>
      <vt:lpstr>Federal Executive Department Control of the U.S. Military Services</vt:lpstr>
      <vt:lpstr>U.S. Army Corps of Engineers</vt:lpstr>
      <vt:lpstr>Components of the U.S. Military Services</vt:lpstr>
      <vt:lpstr>Activity:  Components of the U.S. Military</vt:lpstr>
      <vt:lpstr>Military Forces Legal Statuses</vt:lpstr>
      <vt:lpstr>Other U.S. Uniformed Services</vt:lpstr>
      <vt:lpstr>Auxiliaries to the Military Services</vt:lpstr>
      <vt:lpstr>Military Capabilities Useful for Emergencies</vt:lpstr>
      <vt:lpstr>Activity:  Military Capabilities Useful for Emergencies</vt:lpstr>
      <vt:lpstr>General Capabilities</vt:lpstr>
      <vt:lpstr>Medical Capabilities</vt:lpstr>
      <vt:lpstr>Special Capabilities</vt:lpstr>
      <vt:lpstr>Incident Support Base (ISB)</vt:lpstr>
      <vt:lpstr>Possible Missions</vt:lpstr>
      <vt:lpstr>Activity:  Possible Missions Performed by Military Resources</vt:lpstr>
      <vt:lpstr>Lesson Summary</vt:lpstr>
      <vt:lpstr>Questions?</vt:lpstr>
      <vt:lpstr>Lesson 3:  Planning for Military Resources in Military Management</vt:lpstr>
      <vt:lpstr>Topics Covered</vt:lpstr>
      <vt:lpstr>Objectives</vt:lpstr>
      <vt:lpstr>National Incident Management System</vt:lpstr>
      <vt:lpstr>National Incident Management System (NIMS)</vt:lpstr>
      <vt:lpstr>National Response Framework (NRF)</vt:lpstr>
      <vt:lpstr>Integration of Military Resources in Accordance with NIMS and NRF</vt:lpstr>
      <vt:lpstr>Integration of Military Resources in Accordance with NIMS and NRF (continued)</vt:lpstr>
      <vt:lpstr>True or False?</vt:lpstr>
      <vt:lpstr>True or False?</vt:lpstr>
      <vt:lpstr>True or False?</vt:lpstr>
      <vt:lpstr>Building and Maintaining Key Relationships</vt:lpstr>
      <vt:lpstr>Planning for a Maximum Disaster Incident</vt:lpstr>
      <vt:lpstr>Developing a Military Support Emergency Support Function</vt:lpstr>
      <vt:lpstr>Military Support ESF Development Team Members</vt:lpstr>
      <vt:lpstr>Military Support ESF Development Team Members (continued)</vt:lpstr>
      <vt:lpstr>Emergency Management Tools</vt:lpstr>
      <vt:lpstr>Relationships</vt:lpstr>
      <vt:lpstr>Lesson Summary</vt:lpstr>
      <vt:lpstr>Course Summary</vt:lpstr>
      <vt:lpstr>Questions? </vt:lpstr>
    </vt:vector>
  </TitlesOfParts>
  <Company>Vertex Solutions,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Military Resources in Emergency Management</dc:title>
  <dc:creator>FEMA Emergency Management Institute</dc:creator>
  <cp:lastModifiedBy>FEMA</cp:lastModifiedBy>
  <cp:revision>400</cp:revision>
  <dcterms:created xsi:type="dcterms:W3CDTF">2009-04-14T13:27:56Z</dcterms:created>
  <dcterms:modified xsi:type="dcterms:W3CDTF">2014-05-09T19:08:15Z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ate completed">
    <vt:lpwstr>May 2011</vt:lpwstr>
  </property>
  <property fmtid="{D5CDD505-2E9C-101B-9397-08002B2CF9AE}" pid="3" name="Language">
    <vt:lpwstr>English</vt:lpwstr>
  </property>
</Properties>
</file>